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5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4166616" y="0"/>
                </a:moveTo>
                <a:lnTo>
                  <a:pt x="0" y="0"/>
                </a:lnTo>
                <a:lnTo>
                  <a:pt x="0" y="6858000"/>
                </a:lnTo>
                <a:lnTo>
                  <a:pt x="4166616" y="6858000"/>
                </a:lnTo>
                <a:lnTo>
                  <a:pt x="41666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759" y="1460957"/>
            <a:ext cx="2879725" cy="1903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1850" y="1819275"/>
            <a:ext cx="10534650" cy="447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relationships-sex-and-health-education-guides-for-school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axbyroadacademy@hr.ebor.academ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324721"/>
            <a:ext cx="5900420" cy="22088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00"/>
              </a:spcBef>
            </a:pPr>
            <a:r>
              <a:rPr sz="5100" spc="-70" dirty="0">
                <a:solidFill>
                  <a:srgbClr val="000000"/>
                </a:solidFill>
              </a:rPr>
              <a:t>Parent</a:t>
            </a:r>
            <a:r>
              <a:rPr sz="5100" spc="-170" dirty="0">
                <a:solidFill>
                  <a:srgbClr val="000000"/>
                </a:solidFill>
              </a:rPr>
              <a:t> </a:t>
            </a:r>
            <a:r>
              <a:rPr sz="5100" spc="-45" dirty="0">
                <a:solidFill>
                  <a:srgbClr val="000000"/>
                </a:solidFill>
              </a:rPr>
              <a:t>Consultation </a:t>
            </a:r>
            <a:r>
              <a:rPr sz="5100" spc="-1140" dirty="0">
                <a:solidFill>
                  <a:srgbClr val="000000"/>
                </a:solidFill>
              </a:rPr>
              <a:t> </a:t>
            </a:r>
            <a:r>
              <a:rPr sz="5100" spc="-25" dirty="0">
                <a:solidFill>
                  <a:srgbClr val="000000"/>
                </a:solidFill>
              </a:rPr>
              <a:t>on </a:t>
            </a:r>
            <a:r>
              <a:rPr sz="5100" spc="-50" dirty="0">
                <a:solidFill>
                  <a:srgbClr val="000000"/>
                </a:solidFill>
              </a:rPr>
              <a:t>Relationships </a:t>
            </a:r>
            <a:r>
              <a:rPr sz="5100" spc="-45" dirty="0">
                <a:solidFill>
                  <a:srgbClr val="000000"/>
                </a:solidFill>
              </a:rPr>
              <a:t> </a:t>
            </a:r>
            <a:r>
              <a:rPr sz="5100" spc="-25" dirty="0">
                <a:solidFill>
                  <a:srgbClr val="000000"/>
                </a:solidFill>
              </a:rPr>
              <a:t>and</a:t>
            </a:r>
            <a:r>
              <a:rPr sz="5100" spc="-125" dirty="0">
                <a:solidFill>
                  <a:srgbClr val="000000"/>
                </a:solidFill>
              </a:rPr>
              <a:t> </a:t>
            </a:r>
            <a:r>
              <a:rPr sz="5100" spc="-45" dirty="0">
                <a:solidFill>
                  <a:srgbClr val="000000"/>
                </a:solidFill>
              </a:rPr>
              <a:t>Sex</a:t>
            </a:r>
            <a:r>
              <a:rPr sz="5100" spc="-110" dirty="0">
                <a:solidFill>
                  <a:srgbClr val="000000"/>
                </a:solidFill>
              </a:rPr>
              <a:t> </a:t>
            </a:r>
            <a:r>
              <a:rPr sz="5100" spc="-50" dirty="0" smtClean="0">
                <a:solidFill>
                  <a:srgbClr val="000000"/>
                </a:solidFill>
              </a:rPr>
              <a:t>Education</a:t>
            </a:r>
            <a:r>
              <a:rPr lang="en-GB" sz="5100" spc="-50" dirty="0" smtClean="0">
                <a:solidFill>
                  <a:srgbClr val="000000"/>
                </a:solidFill>
              </a:rPr>
              <a:t> (RSE)</a:t>
            </a:r>
            <a:endParaRPr sz="5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510784" y="850391"/>
            <a:ext cx="6184900" cy="5157470"/>
            <a:chOff x="5510784" y="850391"/>
            <a:chExt cx="6184900" cy="5157470"/>
          </a:xfrm>
        </p:grpSpPr>
        <p:sp>
          <p:nvSpPr>
            <p:cNvPr id="4" name="object 4"/>
            <p:cNvSpPr/>
            <p:nvPr/>
          </p:nvSpPr>
          <p:spPr>
            <a:xfrm>
              <a:off x="5510784" y="850391"/>
              <a:ext cx="6184900" cy="5157470"/>
            </a:xfrm>
            <a:custGeom>
              <a:avLst/>
              <a:gdLst/>
              <a:ahLst/>
              <a:cxnLst/>
              <a:rect l="l" t="t" r="r" b="b"/>
              <a:pathLst>
                <a:path w="6184900" h="5157470">
                  <a:moveTo>
                    <a:pt x="2497455" y="0"/>
                  </a:moveTo>
                  <a:lnTo>
                    <a:pt x="1573148" y="0"/>
                  </a:lnTo>
                  <a:lnTo>
                    <a:pt x="1529665" y="5788"/>
                  </a:lnTo>
                  <a:lnTo>
                    <a:pt x="1490075" y="22399"/>
                  </a:lnTo>
                  <a:lnTo>
                    <a:pt x="1456080" y="48702"/>
                  </a:lnTo>
                  <a:lnTo>
                    <a:pt x="1429385" y="83566"/>
                  </a:lnTo>
                  <a:lnTo>
                    <a:pt x="968248" y="881634"/>
                  </a:lnTo>
                  <a:lnTo>
                    <a:pt x="951388" y="921079"/>
                  </a:lnTo>
                  <a:lnTo>
                    <a:pt x="945769" y="963168"/>
                  </a:lnTo>
                  <a:lnTo>
                    <a:pt x="951388" y="1005256"/>
                  </a:lnTo>
                  <a:lnTo>
                    <a:pt x="968248" y="1044702"/>
                  </a:lnTo>
                  <a:lnTo>
                    <a:pt x="1429385" y="1842770"/>
                  </a:lnTo>
                  <a:lnTo>
                    <a:pt x="1456070" y="1877663"/>
                  </a:lnTo>
                  <a:lnTo>
                    <a:pt x="1490090" y="1903984"/>
                  </a:lnTo>
                  <a:lnTo>
                    <a:pt x="1491234" y="1904492"/>
                  </a:lnTo>
                  <a:lnTo>
                    <a:pt x="1049146" y="2669413"/>
                  </a:lnTo>
                  <a:lnTo>
                    <a:pt x="1025769" y="2715271"/>
                  </a:lnTo>
                  <a:lnTo>
                    <a:pt x="1009070" y="2763460"/>
                  </a:lnTo>
                  <a:lnTo>
                    <a:pt x="999051" y="2813203"/>
                  </a:lnTo>
                  <a:lnTo>
                    <a:pt x="995711" y="2863723"/>
                  </a:lnTo>
                  <a:lnTo>
                    <a:pt x="999051" y="2914242"/>
                  </a:lnTo>
                  <a:lnTo>
                    <a:pt x="1009070" y="2963985"/>
                  </a:lnTo>
                  <a:lnTo>
                    <a:pt x="1025769" y="3012174"/>
                  </a:lnTo>
                  <a:lnTo>
                    <a:pt x="1049146" y="3058033"/>
                  </a:lnTo>
                  <a:lnTo>
                    <a:pt x="2147316" y="4958194"/>
                  </a:lnTo>
                  <a:lnTo>
                    <a:pt x="2173122" y="4997467"/>
                  </a:lnTo>
                  <a:lnTo>
                    <a:pt x="2202809" y="5032997"/>
                  </a:lnTo>
                  <a:lnTo>
                    <a:pt x="2236023" y="5064549"/>
                  </a:lnTo>
                  <a:lnTo>
                    <a:pt x="2272410" y="5091888"/>
                  </a:lnTo>
                  <a:lnTo>
                    <a:pt x="2311617" y="5114782"/>
                  </a:lnTo>
                  <a:lnTo>
                    <a:pt x="2353291" y="5132996"/>
                  </a:lnTo>
                  <a:lnTo>
                    <a:pt x="2397078" y="5146295"/>
                  </a:lnTo>
                  <a:lnTo>
                    <a:pt x="2442626" y="5154446"/>
                  </a:lnTo>
                  <a:lnTo>
                    <a:pt x="2489581" y="5157216"/>
                  </a:lnTo>
                  <a:lnTo>
                    <a:pt x="4690491" y="5157216"/>
                  </a:lnTo>
                  <a:lnTo>
                    <a:pt x="4741864" y="5153717"/>
                  </a:lnTo>
                  <a:lnTo>
                    <a:pt x="4792063" y="5143444"/>
                  </a:lnTo>
                  <a:lnTo>
                    <a:pt x="4840362" y="5126729"/>
                  </a:lnTo>
                  <a:lnTo>
                    <a:pt x="4886039" y="5103906"/>
                  </a:lnTo>
                  <a:lnTo>
                    <a:pt x="4928370" y="5075307"/>
                  </a:lnTo>
                  <a:lnTo>
                    <a:pt x="4966632" y="5041267"/>
                  </a:lnTo>
                  <a:lnTo>
                    <a:pt x="5000102" y="5002118"/>
                  </a:lnTo>
                  <a:lnTo>
                    <a:pt x="5028057" y="4958194"/>
                  </a:lnTo>
                  <a:lnTo>
                    <a:pt x="6130924" y="3058033"/>
                  </a:lnTo>
                  <a:lnTo>
                    <a:pt x="6154302" y="3012174"/>
                  </a:lnTo>
                  <a:lnTo>
                    <a:pt x="6171001" y="2963985"/>
                  </a:lnTo>
                  <a:lnTo>
                    <a:pt x="6181020" y="2914242"/>
                  </a:lnTo>
                  <a:lnTo>
                    <a:pt x="6184360" y="2863723"/>
                  </a:lnTo>
                  <a:lnTo>
                    <a:pt x="6181020" y="2813203"/>
                  </a:lnTo>
                  <a:lnTo>
                    <a:pt x="6171001" y="2763460"/>
                  </a:lnTo>
                  <a:lnTo>
                    <a:pt x="6154302" y="2715271"/>
                  </a:lnTo>
                  <a:lnTo>
                    <a:pt x="6130924" y="2669413"/>
                  </a:lnTo>
                  <a:lnTo>
                    <a:pt x="5694230" y="1917065"/>
                  </a:lnTo>
                  <a:lnTo>
                    <a:pt x="1569212" y="1917065"/>
                  </a:lnTo>
                  <a:lnTo>
                    <a:pt x="1558049" y="1916687"/>
                  </a:lnTo>
                  <a:lnTo>
                    <a:pt x="1547066" y="1915572"/>
                  </a:lnTo>
                  <a:lnTo>
                    <a:pt x="1536297" y="1913743"/>
                  </a:lnTo>
                  <a:lnTo>
                    <a:pt x="1525777" y="1911223"/>
                  </a:lnTo>
                  <a:lnTo>
                    <a:pt x="1499996" y="1900428"/>
                  </a:lnTo>
                  <a:lnTo>
                    <a:pt x="1558163" y="1799844"/>
                  </a:lnTo>
                  <a:lnTo>
                    <a:pt x="1551939" y="1797177"/>
                  </a:lnTo>
                  <a:lnTo>
                    <a:pt x="1509095" y="1759332"/>
                  </a:lnTo>
                  <a:lnTo>
                    <a:pt x="1089279" y="1035558"/>
                  </a:lnTo>
                  <a:lnTo>
                    <a:pt x="1069371" y="963168"/>
                  </a:lnTo>
                  <a:lnTo>
                    <a:pt x="1074348" y="925830"/>
                  </a:lnTo>
                  <a:lnTo>
                    <a:pt x="1498218" y="183387"/>
                  </a:lnTo>
                  <a:lnTo>
                    <a:pt x="1521854" y="152477"/>
                  </a:lnTo>
                  <a:lnTo>
                    <a:pt x="1587033" y="114468"/>
                  </a:lnTo>
                  <a:lnTo>
                    <a:pt x="1625599" y="109347"/>
                  </a:lnTo>
                  <a:lnTo>
                    <a:pt x="2654158" y="109347"/>
                  </a:lnTo>
                  <a:lnTo>
                    <a:pt x="2639187" y="83566"/>
                  </a:lnTo>
                  <a:lnTo>
                    <a:pt x="2613398" y="48702"/>
                  </a:lnTo>
                  <a:lnTo>
                    <a:pt x="2579560" y="22399"/>
                  </a:lnTo>
                  <a:lnTo>
                    <a:pt x="2540103" y="5788"/>
                  </a:lnTo>
                  <a:lnTo>
                    <a:pt x="2497455" y="0"/>
                  </a:lnTo>
                  <a:close/>
                </a:path>
                <a:path w="6184900" h="5157470">
                  <a:moveTo>
                    <a:pt x="898270" y="3126613"/>
                  </a:moveTo>
                  <a:lnTo>
                    <a:pt x="363092" y="3126613"/>
                  </a:lnTo>
                  <a:lnTo>
                    <a:pt x="337968" y="3129956"/>
                  </a:lnTo>
                  <a:lnTo>
                    <a:pt x="295388" y="3154741"/>
                  </a:lnTo>
                  <a:lnTo>
                    <a:pt x="12953" y="3636899"/>
                  </a:lnTo>
                  <a:lnTo>
                    <a:pt x="0" y="3684079"/>
                  </a:lnTo>
                  <a:lnTo>
                    <a:pt x="3238" y="3708443"/>
                  </a:lnTo>
                  <a:lnTo>
                    <a:pt x="279907" y="4193286"/>
                  </a:lnTo>
                  <a:lnTo>
                    <a:pt x="315071" y="4228719"/>
                  </a:lnTo>
                  <a:lnTo>
                    <a:pt x="363092" y="4241673"/>
                  </a:lnTo>
                  <a:lnTo>
                    <a:pt x="898270" y="4241673"/>
                  </a:lnTo>
                  <a:lnTo>
                    <a:pt x="945721" y="4228719"/>
                  </a:lnTo>
                  <a:lnTo>
                    <a:pt x="980313" y="4193286"/>
                  </a:lnTo>
                  <a:lnTo>
                    <a:pt x="1248410" y="3731260"/>
                  </a:lnTo>
                  <a:lnTo>
                    <a:pt x="1261364" y="3684079"/>
                  </a:lnTo>
                  <a:lnTo>
                    <a:pt x="1258125" y="3659715"/>
                  </a:lnTo>
                  <a:lnTo>
                    <a:pt x="980313" y="3174873"/>
                  </a:lnTo>
                  <a:lnTo>
                    <a:pt x="945721" y="3139551"/>
                  </a:lnTo>
                  <a:lnTo>
                    <a:pt x="898270" y="3126613"/>
                  </a:lnTo>
                  <a:close/>
                </a:path>
                <a:path w="6184900" h="5157470">
                  <a:moveTo>
                    <a:pt x="4690491" y="570230"/>
                  </a:moveTo>
                  <a:lnTo>
                    <a:pt x="2923286" y="570230"/>
                  </a:lnTo>
                  <a:lnTo>
                    <a:pt x="3098545" y="872236"/>
                  </a:lnTo>
                  <a:lnTo>
                    <a:pt x="3115333" y="911736"/>
                  </a:lnTo>
                  <a:lnTo>
                    <a:pt x="3120929" y="953833"/>
                  </a:lnTo>
                  <a:lnTo>
                    <a:pt x="3115333" y="995930"/>
                  </a:lnTo>
                  <a:lnTo>
                    <a:pt x="3098545" y="1035431"/>
                  </a:lnTo>
                  <a:lnTo>
                    <a:pt x="2635376" y="1833372"/>
                  </a:lnTo>
                  <a:lnTo>
                    <a:pt x="2609514" y="1868308"/>
                  </a:lnTo>
                  <a:lnTo>
                    <a:pt x="2575639" y="1894649"/>
                  </a:lnTo>
                  <a:lnTo>
                    <a:pt x="2536168" y="1911274"/>
                  </a:lnTo>
                  <a:lnTo>
                    <a:pt x="2493517" y="1917065"/>
                  </a:lnTo>
                  <a:lnTo>
                    <a:pt x="5694230" y="1917065"/>
                  </a:lnTo>
                  <a:lnTo>
                    <a:pt x="5028057" y="769366"/>
                  </a:lnTo>
                  <a:lnTo>
                    <a:pt x="5000102" y="725403"/>
                  </a:lnTo>
                  <a:lnTo>
                    <a:pt x="4966632" y="686226"/>
                  </a:lnTo>
                  <a:lnTo>
                    <a:pt x="4928370" y="652166"/>
                  </a:lnTo>
                  <a:lnTo>
                    <a:pt x="4886039" y="623554"/>
                  </a:lnTo>
                  <a:lnTo>
                    <a:pt x="4840362" y="600722"/>
                  </a:lnTo>
                  <a:lnTo>
                    <a:pt x="4792063" y="584003"/>
                  </a:lnTo>
                  <a:lnTo>
                    <a:pt x="4741864" y="573728"/>
                  </a:lnTo>
                  <a:lnTo>
                    <a:pt x="4690491" y="570230"/>
                  </a:lnTo>
                  <a:close/>
                </a:path>
                <a:path w="6184900" h="5157470">
                  <a:moveTo>
                    <a:pt x="2796793" y="570230"/>
                  </a:moveTo>
                  <a:lnTo>
                    <a:pt x="2489581" y="570230"/>
                  </a:lnTo>
                  <a:lnTo>
                    <a:pt x="2442626" y="572999"/>
                  </a:lnTo>
                  <a:lnTo>
                    <a:pt x="2397078" y="581151"/>
                  </a:lnTo>
                  <a:lnTo>
                    <a:pt x="2353291" y="594454"/>
                  </a:lnTo>
                  <a:lnTo>
                    <a:pt x="2311617" y="612673"/>
                  </a:lnTo>
                  <a:lnTo>
                    <a:pt x="2272410" y="635576"/>
                  </a:lnTo>
                  <a:lnTo>
                    <a:pt x="2236023" y="662930"/>
                  </a:lnTo>
                  <a:lnTo>
                    <a:pt x="2202809" y="694502"/>
                  </a:lnTo>
                  <a:lnTo>
                    <a:pt x="2173122" y="730058"/>
                  </a:lnTo>
                  <a:lnTo>
                    <a:pt x="2147316" y="769366"/>
                  </a:lnTo>
                  <a:lnTo>
                    <a:pt x="1572767" y="1763395"/>
                  </a:lnTo>
                  <a:lnTo>
                    <a:pt x="1556639" y="1791462"/>
                  </a:lnTo>
                  <a:lnTo>
                    <a:pt x="1583055" y="1802638"/>
                  </a:lnTo>
                  <a:lnTo>
                    <a:pt x="1592480" y="1804824"/>
                  </a:lnTo>
                  <a:lnTo>
                    <a:pt x="1602073" y="1806416"/>
                  </a:lnTo>
                  <a:lnTo>
                    <a:pt x="1611808" y="1807388"/>
                  </a:lnTo>
                  <a:lnTo>
                    <a:pt x="1621663" y="1807718"/>
                  </a:lnTo>
                  <a:lnTo>
                    <a:pt x="2441193" y="1807718"/>
                  </a:lnTo>
                  <a:lnTo>
                    <a:pt x="2478982" y="1802596"/>
                  </a:lnTo>
                  <a:lnTo>
                    <a:pt x="2543938" y="1764587"/>
                  </a:lnTo>
                  <a:lnTo>
                    <a:pt x="2566796" y="1733677"/>
                  </a:lnTo>
                  <a:lnTo>
                    <a:pt x="2977388" y="1026160"/>
                  </a:lnTo>
                  <a:lnTo>
                    <a:pt x="2997295" y="953833"/>
                  </a:lnTo>
                  <a:lnTo>
                    <a:pt x="2992318" y="916503"/>
                  </a:lnTo>
                  <a:lnTo>
                    <a:pt x="2977388" y="881507"/>
                  </a:lnTo>
                  <a:lnTo>
                    <a:pt x="2796793" y="570230"/>
                  </a:lnTo>
                  <a:close/>
                </a:path>
                <a:path w="6184900" h="5157470">
                  <a:moveTo>
                    <a:pt x="2654158" y="109347"/>
                  </a:moveTo>
                  <a:lnTo>
                    <a:pt x="2445004" y="109347"/>
                  </a:lnTo>
                  <a:lnTo>
                    <a:pt x="2482865" y="114468"/>
                  </a:lnTo>
                  <a:lnTo>
                    <a:pt x="2517870" y="129174"/>
                  </a:lnTo>
                  <a:lnTo>
                    <a:pt x="2547873" y="152477"/>
                  </a:lnTo>
                  <a:lnTo>
                    <a:pt x="2570734" y="183387"/>
                  </a:lnTo>
                  <a:lnTo>
                    <a:pt x="2789300" y="559943"/>
                  </a:lnTo>
                  <a:lnTo>
                    <a:pt x="2915792" y="559943"/>
                  </a:lnTo>
                  <a:lnTo>
                    <a:pt x="2654158" y="109347"/>
                  </a:lnTo>
                  <a:close/>
                </a:path>
              </a:pathLst>
            </a:custGeom>
            <a:solidFill>
              <a:srgbClr val="7E7E7E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1608" y="2209800"/>
              <a:ext cx="3218688" cy="3057144"/>
            </a:xfrm>
            <a:prstGeom prst="rect">
              <a:avLst/>
            </a:prstGeom>
          </p:spPr>
        </p:pic>
      </p:grpSp>
      <p:pic>
        <p:nvPicPr>
          <p:cNvPr id="1026" name="Picture 2" descr="C:\Users\j.perry\AppData\Local\Microsoft\Windows\INetCache\IE\T82AOF6C\HRlogo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2695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97967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Overview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65" dirty="0">
                <a:solidFill>
                  <a:srgbClr val="000000"/>
                </a:solidFill>
              </a:rPr>
              <a:t>Teaching</a:t>
            </a:r>
            <a:r>
              <a:rPr spc="7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Expectations:</a:t>
            </a:r>
            <a:r>
              <a:rPr spc="10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Primary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819275"/>
          <a:ext cx="10515600" cy="4479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Relationships</a:t>
                      </a: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(Primary)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971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Being </a:t>
                      </a:r>
                      <a:r>
                        <a:rPr sz="2400" b="1" spc="-5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(Primary)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Families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People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care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Mental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Wellbeing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Caring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Friendships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Internet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Safety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Harms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Respectful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Relationships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Fitness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Online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Relationships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Eating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Being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Safe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Drugs,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alcohol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tobacco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Prevention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Aid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Changing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Adolescent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Body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759" y="2366594"/>
            <a:ext cx="2175510" cy="19030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Whole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School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App</a:t>
            </a:r>
            <a:r>
              <a:rPr sz="44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7296" y="1168399"/>
            <a:ext cx="6678930" cy="43662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marR="34925" indent="-228600">
              <a:lnSpc>
                <a:spcPts val="2380"/>
              </a:lnSpc>
              <a:spcBef>
                <a:spcPts val="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these </a:t>
            </a:r>
            <a:r>
              <a:rPr sz="2200" spc="-5" dirty="0">
                <a:latin typeface="Calibri"/>
                <a:cs typeface="Calibri"/>
              </a:rPr>
              <a:t>subjects should be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are set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15" dirty="0">
                <a:latin typeface="Calibri"/>
                <a:cs typeface="Calibri"/>
              </a:rPr>
              <a:t>context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a </a:t>
            </a:r>
            <a:r>
              <a:rPr sz="2200" dirty="0">
                <a:latin typeface="Calibri"/>
                <a:cs typeface="Calibri"/>
              </a:rPr>
              <a:t>wider </a:t>
            </a:r>
            <a:r>
              <a:rPr sz="2200" b="1" spc="-5" dirty="0">
                <a:latin typeface="Calibri"/>
                <a:cs typeface="Calibri"/>
              </a:rPr>
              <a:t>whole-school </a:t>
            </a:r>
            <a:r>
              <a:rPr sz="2200" b="1" spc="-10" dirty="0">
                <a:latin typeface="Calibri"/>
                <a:cs typeface="Calibri"/>
              </a:rPr>
              <a:t>approach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supporting </a:t>
            </a:r>
            <a:r>
              <a:rPr sz="2200" spc="-5" dirty="0">
                <a:latin typeface="Calibri"/>
                <a:cs typeface="Calibri"/>
              </a:rPr>
              <a:t>pupils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safe, </a:t>
            </a:r>
            <a:r>
              <a:rPr sz="2200" spc="-5" dirty="0">
                <a:latin typeface="Calibri"/>
                <a:cs typeface="Calibri"/>
              </a:rPr>
              <a:t>happy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prepared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life </a:t>
            </a:r>
            <a:r>
              <a:rPr sz="2200" spc="-5" dirty="0">
                <a:latin typeface="Calibri"/>
                <a:cs typeface="Calibri"/>
              </a:rPr>
              <a:t>beyond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school.</a:t>
            </a:r>
            <a:endParaRPr sz="2200">
              <a:latin typeface="Calibri"/>
              <a:cs typeface="Calibri"/>
            </a:endParaRPr>
          </a:p>
          <a:p>
            <a:pPr marL="241300" marR="110489" indent="-228600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For example,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b="1" dirty="0">
                <a:latin typeface="Calibri"/>
                <a:cs typeface="Calibri"/>
              </a:rPr>
              <a:t>curriculum </a:t>
            </a:r>
            <a:r>
              <a:rPr sz="2200" b="1" spc="-5" dirty="0">
                <a:latin typeface="Calibri"/>
                <a:cs typeface="Calibri"/>
              </a:rPr>
              <a:t>on relationships and </a:t>
            </a:r>
            <a:r>
              <a:rPr sz="2200" b="1" spc="-10" dirty="0">
                <a:latin typeface="Calibri"/>
                <a:cs typeface="Calibri"/>
              </a:rPr>
              <a:t>sex </a:t>
            </a:r>
            <a:r>
              <a:rPr sz="2200" b="1" spc="-5" dirty="0">
                <a:latin typeface="Calibri"/>
                <a:cs typeface="Calibri"/>
              </a:rPr>
              <a:t> should complement, and </a:t>
            </a:r>
            <a:r>
              <a:rPr sz="2200" b="1" dirty="0">
                <a:latin typeface="Calibri"/>
                <a:cs typeface="Calibri"/>
              </a:rPr>
              <a:t>be </a:t>
            </a:r>
            <a:r>
              <a:rPr sz="2200" b="1" spc="-5" dirty="0">
                <a:latin typeface="Calibri"/>
                <a:cs typeface="Calibri"/>
              </a:rPr>
              <a:t>supported </a:t>
            </a:r>
            <a:r>
              <a:rPr sz="2200" b="1" spc="-55" dirty="0">
                <a:latin typeface="Calibri"/>
                <a:cs typeface="Calibri"/>
              </a:rPr>
              <a:t>by,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school’s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wider policies </a:t>
            </a:r>
            <a:r>
              <a:rPr sz="2200" b="1" spc="-5" dirty="0">
                <a:latin typeface="Calibri"/>
                <a:cs typeface="Calibri"/>
              </a:rPr>
              <a:t>on </a:t>
            </a:r>
            <a:r>
              <a:rPr sz="2200" b="1" spc="-25" dirty="0">
                <a:latin typeface="Calibri"/>
                <a:cs typeface="Calibri"/>
              </a:rPr>
              <a:t>behaviour, </a:t>
            </a:r>
            <a:r>
              <a:rPr sz="2200" b="1" dirty="0">
                <a:latin typeface="Calibri"/>
                <a:cs typeface="Calibri"/>
              </a:rPr>
              <a:t>inclusion, </a:t>
            </a:r>
            <a:r>
              <a:rPr sz="2200" b="1" spc="-5" dirty="0">
                <a:latin typeface="Calibri"/>
                <a:cs typeface="Calibri"/>
              </a:rPr>
              <a:t>respect </a:t>
            </a:r>
            <a:r>
              <a:rPr sz="2200" b="1" spc="-15" dirty="0">
                <a:latin typeface="Calibri"/>
                <a:cs typeface="Calibri"/>
              </a:rPr>
              <a:t>for 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equality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and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diversity,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bullying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and</a:t>
            </a:r>
            <a:r>
              <a:rPr sz="2200" b="1" spc="-10" dirty="0">
                <a:latin typeface="Calibri"/>
                <a:cs typeface="Calibri"/>
              </a:rPr>
              <a:t> safeguarding.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35" dirty="0">
                <a:latin typeface="Calibri"/>
                <a:cs typeface="Calibri"/>
              </a:rPr>
              <a:t>At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heart of Relationships </a:t>
            </a:r>
            <a:r>
              <a:rPr sz="2200" b="1" spc="-10" dirty="0">
                <a:latin typeface="Calibri"/>
                <a:cs typeface="Calibri"/>
              </a:rPr>
              <a:t>Education, </a:t>
            </a:r>
            <a:r>
              <a:rPr sz="2200" b="1" spc="-5" dirty="0">
                <a:latin typeface="Calibri"/>
                <a:cs typeface="Calibri"/>
              </a:rPr>
              <a:t>Relationships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spc="-15" dirty="0">
                <a:latin typeface="Calibri"/>
                <a:cs typeface="Calibri"/>
              </a:rPr>
              <a:t>Sex </a:t>
            </a:r>
            <a:r>
              <a:rPr sz="2200" b="1" spc="-10" dirty="0">
                <a:latin typeface="Calibri"/>
                <a:cs typeface="Calibri"/>
              </a:rPr>
              <a:t>Education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dirty="0">
                <a:latin typeface="Calibri"/>
                <a:cs typeface="Calibri"/>
              </a:rPr>
              <a:t>Health </a:t>
            </a:r>
            <a:r>
              <a:rPr sz="2200" b="1" spc="-10" dirty="0">
                <a:latin typeface="Calibri"/>
                <a:cs typeface="Calibri"/>
              </a:rPr>
              <a:t>Education, </a:t>
            </a:r>
            <a:r>
              <a:rPr sz="2200" b="1" spc="-5" dirty="0">
                <a:latin typeface="Calibri"/>
                <a:cs typeface="Calibri"/>
              </a:rPr>
              <a:t>there </a:t>
            </a:r>
            <a:r>
              <a:rPr sz="2200" b="1" spc="5" dirty="0">
                <a:latin typeface="Calibri"/>
                <a:cs typeface="Calibri"/>
              </a:rPr>
              <a:t>is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focus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on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keeping</a:t>
            </a:r>
            <a:r>
              <a:rPr sz="2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children</a:t>
            </a:r>
            <a:r>
              <a:rPr sz="2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Calibri"/>
                <a:cs typeface="Calibri"/>
              </a:rPr>
              <a:t>safe</a:t>
            </a:r>
            <a:r>
              <a:rPr sz="22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role</a:t>
            </a:r>
            <a:r>
              <a:rPr sz="2200" b="1" spc="-10" dirty="0">
                <a:latin typeface="Calibri"/>
                <a:cs typeface="Calibri"/>
              </a:rPr>
              <a:t> that </a:t>
            </a:r>
            <a:r>
              <a:rPr sz="2200" b="1" dirty="0">
                <a:latin typeface="Calibri"/>
                <a:cs typeface="Calibri"/>
              </a:rPr>
              <a:t>schools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can </a:t>
            </a:r>
            <a:r>
              <a:rPr sz="2200" b="1" spc="-15" dirty="0">
                <a:latin typeface="Calibri"/>
                <a:cs typeface="Calibri"/>
              </a:rPr>
              <a:t>play </a:t>
            </a:r>
            <a:r>
              <a:rPr sz="2200" b="1" spc="5" dirty="0">
                <a:latin typeface="Calibri"/>
                <a:cs typeface="Calibri"/>
              </a:rPr>
              <a:t>in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preventative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education.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Clear</a:t>
            </a:r>
            <a:r>
              <a:rPr sz="2200" b="1" spc="-15" dirty="0">
                <a:latin typeface="Calibri"/>
                <a:cs typeface="Calibri"/>
              </a:rPr>
              <a:t> reference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this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link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is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included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in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our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Draft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RSE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b="1" spc="-20" dirty="0">
                <a:latin typeface="Calibri"/>
                <a:cs typeface="Calibri"/>
              </a:rPr>
              <a:t>Policy.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759" y="2970352"/>
            <a:ext cx="22561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RSE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Policy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7296" y="1684477"/>
            <a:ext cx="6731000" cy="16171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7965" marR="636270" indent="-227965">
              <a:lnSpc>
                <a:spcPts val="2510"/>
              </a:lnSpc>
              <a:spcBef>
                <a:spcPts val="110"/>
              </a:spcBef>
              <a:buFont typeface="Arial"/>
              <a:buChar char="•"/>
              <a:tabLst>
                <a:tab pos="227965" algn="l"/>
                <a:tab pos="241300" algn="l"/>
              </a:tabLst>
            </a:pP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draft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RSE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Policy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been </a:t>
            </a:r>
            <a:r>
              <a:rPr sz="2200" spc="-15" dirty="0">
                <a:latin typeface="Calibri"/>
                <a:cs typeface="Calibri"/>
              </a:rPr>
              <a:t>drawn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 reflect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current</a:t>
            </a:r>
            <a:endParaRPr sz="2200" dirty="0">
              <a:latin typeface="Calibri"/>
              <a:cs typeface="Calibri"/>
            </a:endParaRPr>
          </a:p>
          <a:p>
            <a:pPr marR="618490" algn="ctr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statutory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guidance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including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RSE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curriculum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45" dirty="0" smtClean="0">
                <a:latin typeface="Calibri"/>
                <a:cs typeface="Calibri"/>
              </a:rPr>
              <a:t>offer</a:t>
            </a:r>
            <a:endParaRPr lang="en-GB" sz="2200" spc="-45" dirty="0">
              <a:latin typeface="Calibri"/>
              <a:cs typeface="Calibri"/>
            </a:endParaRPr>
          </a:p>
          <a:p>
            <a:pPr marL="342900" marR="618490" indent="-342900">
              <a:lnSpc>
                <a:spcPts val="2510"/>
              </a:lnSpc>
              <a:buFont typeface="Arial" panose="020B0604020202020204" pitchFamily="34" charset="0"/>
              <a:buChar char="•"/>
            </a:pPr>
            <a:r>
              <a:rPr lang="en-GB" sz="2200" spc="-45" dirty="0" smtClean="0">
                <a:latin typeface="Calibri"/>
                <a:cs typeface="Calibri"/>
              </a:rPr>
              <a:t>The policy has been written in consultation with the wider Ebor Academy Trust and has been shared with Trustees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203" y="2279980"/>
            <a:ext cx="3300729" cy="23310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just">
              <a:lnSpc>
                <a:spcPts val="5830"/>
              </a:lnSpc>
              <a:spcBef>
                <a:spcPts val="835"/>
              </a:spcBef>
            </a:pPr>
            <a:r>
              <a:rPr sz="5400" b="0" dirty="0">
                <a:latin typeface="Calibri Light"/>
                <a:cs typeface="Calibri Light"/>
              </a:rPr>
              <a:t>Support </a:t>
            </a:r>
            <a:r>
              <a:rPr sz="5400" b="0" spc="-60" dirty="0">
                <a:latin typeface="Calibri Light"/>
                <a:cs typeface="Calibri Light"/>
              </a:rPr>
              <a:t>for </a:t>
            </a:r>
            <a:r>
              <a:rPr sz="5400" b="0" spc="-1210" dirty="0">
                <a:latin typeface="Calibri Light"/>
                <a:cs typeface="Calibri Light"/>
              </a:rPr>
              <a:t> </a:t>
            </a:r>
            <a:r>
              <a:rPr sz="5400" b="0" spc="-20" dirty="0">
                <a:latin typeface="Calibri Light"/>
                <a:cs typeface="Calibri Light"/>
              </a:rPr>
              <a:t>parents</a:t>
            </a:r>
            <a:r>
              <a:rPr sz="5400" b="0" spc="-120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and </a:t>
            </a:r>
            <a:r>
              <a:rPr sz="5400" b="0" spc="-1210" dirty="0">
                <a:latin typeface="Calibri Light"/>
                <a:cs typeface="Calibri Light"/>
              </a:rPr>
              <a:t> </a:t>
            </a:r>
            <a:r>
              <a:rPr sz="5400" b="0" spc="-30" dirty="0">
                <a:latin typeface="Calibri Light"/>
                <a:cs typeface="Calibri Light"/>
              </a:rPr>
              <a:t>carers.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16382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80" h="673735">
                <a:moveTo>
                  <a:pt x="195072" y="0"/>
                </a:moveTo>
                <a:lnTo>
                  <a:pt x="0" y="0"/>
                </a:lnTo>
                <a:lnTo>
                  <a:pt x="0" y="673607"/>
                </a:lnTo>
                <a:lnTo>
                  <a:pt x="195072" y="673607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224" y="316382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7"/>
                </a:lnTo>
                <a:lnTo>
                  <a:pt x="195072" y="673607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48" y="316382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7"/>
                </a:lnTo>
                <a:lnTo>
                  <a:pt x="195072" y="673607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541264" y="0"/>
            <a:ext cx="6650990" cy="6858000"/>
            <a:chOff x="5541264" y="0"/>
            <a:chExt cx="6650990" cy="6858000"/>
          </a:xfrm>
        </p:grpSpPr>
        <p:sp>
          <p:nvSpPr>
            <p:cNvPr id="7" name="object 7"/>
            <p:cNvSpPr/>
            <p:nvPr/>
          </p:nvSpPr>
          <p:spPr>
            <a:xfrm>
              <a:off x="10698479" y="0"/>
              <a:ext cx="1493520" cy="6858000"/>
            </a:xfrm>
            <a:custGeom>
              <a:avLst/>
              <a:gdLst/>
              <a:ahLst/>
              <a:cxnLst/>
              <a:rect l="l" t="t" r="r" b="b"/>
              <a:pathLst>
                <a:path w="1493520" h="6858000">
                  <a:moveTo>
                    <a:pt x="14935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493520" y="6858000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264" y="966216"/>
              <a:ext cx="6292595" cy="54025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84520" y="981455"/>
              <a:ext cx="6010910" cy="5120640"/>
            </a:xfrm>
            <a:custGeom>
              <a:avLst/>
              <a:gdLst/>
              <a:ahLst/>
              <a:cxnLst/>
              <a:rect l="l" t="t" r="r" b="b"/>
              <a:pathLst>
                <a:path w="6010909" h="5120640">
                  <a:moveTo>
                    <a:pt x="6010656" y="0"/>
                  </a:moveTo>
                  <a:lnTo>
                    <a:pt x="0" y="0"/>
                  </a:lnTo>
                  <a:lnTo>
                    <a:pt x="0" y="5120640"/>
                  </a:lnTo>
                  <a:lnTo>
                    <a:pt x="6010656" y="5120640"/>
                  </a:lnTo>
                  <a:lnTo>
                    <a:pt x="6010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76264" y="1301242"/>
            <a:ext cx="4850765" cy="10610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41300" marR="5080" indent="-229235">
              <a:lnSpc>
                <a:spcPct val="80000"/>
              </a:lnSpc>
              <a:spcBef>
                <a:spcPts val="5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DfE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spc="-10" dirty="0">
                <a:latin typeface="Calibri"/>
                <a:cs typeface="Calibri"/>
              </a:rPr>
              <a:t>produced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guides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parents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primary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secondary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aged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children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can</a:t>
            </a:r>
            <a:r>
              <a:rPr sz="2000" dirty="0">
                <a:latin typeface="Calibri"/>
                <a:cs typeface="Calibri"/>
              </a:rPr>
              <a:t> be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used</a:t>
            </a:r>
            <a:r>
              <a:rPr sz="2000" dirty="0">
                <a:latin typeface="Calibri"/>
                <a:cs typeface="Calibri"/>
              </a:rPr>
              <a:t> by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schools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communicate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relationships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health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5117" y="2276678"/>
            <a:ext cx="44500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taught.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guides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details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topics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5117" y="2521076"/>
            <a:ext cx="4232275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that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20" dirty="0">
                <a:latin typeface="Calibri"/>
                <a:cs typeface="Calibri"/>
              </a:rPr>
              <a:t>covered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information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parent’s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rights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withdraw.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(DfE, </a:t>
            </a:r>
            <a:r>
              <a:rPr sz="2000" spc="-5" dirty="0">
                <a:latin typeface="Calibri"/>
                <a:cs typeface="Calibri"/>
              </a:rPr>
              <a:t>2019c).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6264" y="3137154"/>
            <a:ext cx="48774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60" dirty="0">
                <a:latin typeface="Calibri"/>
                <a:cs typeface="Calibri"/>
              </a:rPr>
              <a:t>You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access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relevant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guides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following </a:t>
            </a:r>
            <a:r>
              <a:rPr sz="2000" spc="-5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5117" y="3380994"/>
            <a:ext cx="10814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alibri"/>
                <a:cs typeface="Calibri"/>
              </a:rPr>
              <a:t>link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5117" y="3609289"/>
            <a:ext cx="4845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https://www.gov.uk/government/publi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5117" y="3902455"/>
            <a:ext cx="4652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cations/relationships-sex-and-health-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76264" y="4142698"/>
            <a:ext cx="4276090" cy="11544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09"/>
              </a:spcBef>
            </a:pPr>
            <a:r>
              <a:rPr sz="2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education-guides-for-schools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985"/>
              </a:spcBef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These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accessible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School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Website.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8607" y="0"/>
            <a:ext cx="1155700" cy="624840"/>
          </a:xfrm>
          <a:custGeom>
            <a:avLst/>
            <a:gdLst/>
            <a:ahLst/>
            <a:cxnLst/>
            <a:rect l="l" t="t" r="r" b="b"/>
            <a:pathLst>
              <a:path w="1155700" h="624840">
                <a:moveTo>
                  <a:pt x="1150366" y="0"/>
                </a:moveTo>
                <a:lnTo>
                  <a:pt x="4825" y="0"/>
                </a:lnTo>
                <a:lnTo>
                  <a:pt x="0" y="47498"/>
                </a:lnTo>
                <a:lnTo>
                  <a:pt x="1914" y="94837"/>
                </a:lnTo>
                <a:lnTo>
                  <a:pt x="7559" y="141124"/>
                </a:lnTo>
                <a:lnTo>
                  <a:pt x="16784" y="186211"/>
                </a:lnTo>
                <a:lnTo>
                  <a:pt x="29443" y="229949"/>
                </a:lnTo>
                <a:lnTo>
                  <a:pt x="45386" y="272188"/>
                </a:lnTo>
                <a:lnTo>
                  <a:pt x="64465" y="312781"/>
                </a:lnTo>
                <a:lnTo>
                  <a:pt x="86530" y="351578"/>
                </a:lnTo>
                <a:lnTo>
                  <a:pt x="111434" y="388431"/>
                </a:lnTo>
                <a:lnTo>
                  <a:pt x="139028" y="423190"/>
                </a:lnTo>
                <a:lnTo>
                  <a:pt x="169163" y="455707"/>
                </a:lnTo>
                <a:lnTo>
                  <a:pt x="201691" y="485834"/>
                </a:lnTo>
                <a:lnTo>
                  <a:pt x="236463" y="513421"/>
                </a:lnTo>
                <a:lnTo>
                  <a:pt x="273331" y="538320"/>
                </a:lnTo>
                <a:lnTo>
                  <a:pt x="312145" y="560381"/>
                </a:lnTo>
                <a:lnTo>
                  <a:pt x="352758" y="579457"/>
                </a:lnTo>
                <a:lnTo>
                  <a:pt x="395020" y="595398"/>
                </a:lnTo>
                <a:lnTo>
                  <a:pt x="438784" y="608055"/>
                </a:lnTo>
                <a:lnTo>
                  <a:pt x="483900" y="617281"/>
                </a:lnTo>
                <a:lnTo>
                  <a:pt x="530220" y="622925"/>
                </a:lnTo>
                <a:lnTo>
                  <a:pt x="577596" y="624839"/>
                </a:lnTo>
                <a:lnTo>
                  <a:pt x="624971" y="622925"/>
                </a:lnTo>
                <a:lnTo>
                  <a:pt x="671291" y="617281"/>
                </a:lnTo>
                <a:lnTo>
                  <a:pt x="716407" y="608055"/>
                </a:lnTo>
                <a:lnTo>
                  <a:pt x="760171" y="595398"/>
                </a:lnTo>
                <a:lnTo>
                  <a:pt x="802433" y="579457"/>
                </a:lnTo>
                <a:lnTo>
                  <a:pt x="843046" y="560381"/>
                </a:lnTo>
                <a:lnTo>
                  <a:pt x="881860" y="538320"/>
                </a:lnTo>
                <a:lnTo>
                  <a:pt x="918728" y="513421"/>
                </a:lnTo>
                <a:lnTo>
                  <a:pt x="953500" y="485834"/>
                </a:lnTo>
                <a:lnTo>
                  <a:pt x="986028" y="455707"/>
                </a:lnTo>
                <a:lnTo>
                  <a:pt x="1016163" y="423190"/>
                </a:lnTo>
                <a:lnTo>
                  <a:pt x="1043757" y="388431"/>
                </a:lnTo>
                <a:lnTo>
                  <a:pt x="1068661" y="351578"/>
                </a:lnTo>
                <a:lnTo>
                  <a:pt x="1090726" y="312781"/>
                </a:lnTo>
                <a:lnTo>
                  <a:pt x="1109805" y="272188"/>
                </a:lnTo>
                <a:lnTo>
                  <a:pt x="1125748" y="229949"/>
                </a:lnTo>
                <a:lnTo>
                  <a:pt x="1138407" y="186211"/>
                </a:lnTo>
                <a:lnTo>
                  <a:pt x="1147632" y="141124"/>
                </a:lnTo>
                <a:lnTo>
                  <a:pt x="1153277" y="94837"/>
                </a:lnTo>
                <a:lnTo>
                  <a:pt x="1155192" y="47498"/>
                </a:lnTo>
                <a:lnTo>
                  <a:pt x="1150366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5057140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35" dirty="0">
                <a:latin typeface="Calibri"/>
                <a:cs typeface="Calibri"/>
              </a:rPr>
              <a:t>COMMONLY </a:t>
            </a:r>
            <a:r>
              <a:rPr sz="2800" b="1" dirty="0">
                <a:latin typeface="Calibri"/>
                <a:cs typeface="Calibri"/>
              </a:rPr>
              <a:t>ASKED </a:t>
            </a:r>
            <a:r>
              <a:rPr sz="2800" b="1" spc="-10" dirty="0">
                <a:latin typeface="Calibri"/>
                <a:cs typeface="Calibri"/>
              </a:rPr>
              <a:t>QUESTIONS </a:t>
            </a:r>
            <a:r>
              <a:rPr sz="2800" b="1" spc="-5" dirty="0">
                <a:latin typeface="Calibri"/>
                <a:cs typeface="Calibri"/>
              </a:rPr>
              <a:t> ADDRESSING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MISCONCEPTIONS.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9231" y="3422903"/>
            <a:ext cx="539750" cy="542925"/>
          </a:xfrm>
          <a:custGeom>
            <a:avLst/>
            <a:gdLst/>
            <a:ahLst/>
            <a:cxnLst/>
            <a:rect l="l" t="t" r="r" b="b"/>
            <a:pathLst>
              <a:path w="539750" h="542925">
                <a:moveTo>
                  <a:pt x="0" y="271272"/>
                </a:moveTo>
                <a:lnTo>
                  <a:pt x="4346" y="222499"/>
                </a:lnTo>
                <a:lnTo>
                  <a:pt x="16876" y="176600"/>
                </a:lnTo>
                <a:lnTo>
                  <a:pt x="36829" y="134337"/>
                </a:lnTo>
                <a:lnTo>
                  <a:pt x="63443" y="96478"/>
                </a:lnTo>
                <a:lnTo>
                  <a:pt x="95955" y="63786"/>
                </a:lnTo>
                <a:lnTo>
                  <a:pt x="133603" y="37027"/>
                </a:lnTo>
                <a:lnTo>
                  <a:pt x="175626" y="16966"/>
                </a:lnTo>
                <a:lnTo>
                  <a:pt x="221262" y="4369"/>
                </a:lnTo>
                <a:lnTo>
                  <a:pt x="269748" y="0"/>
                </a:lnTo>
                <a:lnTo>
                  <a:pt x="318233" y="4369"/>
                </a:lnTo>
                <a:lnTo>
                  <a:pt x="363869" y="16966"/>
                </a:lnTo>
                <a:lnTo>
                  <a:pt x="405892" y="37027"/>
                </a:lnTo>
                <a:lnTo>
                  <a:pt x="443540" y="63786"/>
                </a:lnTo>
                <a:lnTo>
                  <a:pt x="476052" y="96478"/>
                </a:lnTo>
                <a:lnTo>
                  <a:pt x="502665" y="134337"/>
                </a:lnTo>
                <a:lnTo>
                  <a:pt x="522619" y="176600"/>
                </a:lnTo>
                <a:lnTo>
                  <a:pt x="535149" y="222499"/>
                </a:lnTo>
                <a:lnTo>
                  <a:pt x="539496" y="271272"/>
                </a:lnTo>
                <a:lnTo>
                  <a:pt x="535149" y="320044"/>
                </a:lnTo>
                <a:lnTo>
                  <a:pt x="522619" y="365943"/>
                </a:lnTo>
                <a:lnTo>
                  <a:pt x="502666" y="408206"/>
                </a:lnTo>
                <a:lnTo>
                  <a:pt x="476052" y="446065"/>
                </a:lnTo>
                <a:lnTo>
                  <a:pt x="443540" y="478757"/>
                </a:lnTo>
                <a:lnTo>
                  <a:pt x="405892" y="505516"/>
                </a:lnTo>
                <a:lnTo>
                  <a:pt x="363869" y="525577"/>
                </a:lnTo>
                <a:lnTo>
                  <a:pt x="318233" y="538174"/>
                </a:lnTo>
                <a:lnTo>
                  <a:pt x="269748" y="542544"/>
                </a:lnTo>
                <a:lnTo>
                  <a:pt x="221262" y="538174"/>
                </a:lnTo>
                <a:lnTo>
                  <a:pt x="175626" y="525577"/>
                </a:lnTo>
                <a:lnTo>
                  <a:pt x="133603" y="505516"/>
                </a:lnTo>
                <a:lnTo>
                  <a:pt x="95955" y="478757"/>
                </a:lnTo>
                <a:lnTo>
                  <a:pt x="63443" y="446065"/>
                </a:lnTo>
                <a:lnTo>
                  <a:pt x="36830" y="408206"/>
                </a:lnTo>
                <a:lnTo>
                  <a:pt x="16876" y="365943"/>
                </a:lnTo>
                <a:lnTo>
                  <a:pt x="4346" y="320044"/>
                </a:lnTo>
                <a:lnTo>
                  <a:pt x="0" y="271272"/>
                </a:lnTo>
                <a:close/>
              </a:path>
            </a:pathLst>
          </a:custGeom>
          <a:ln w="1270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48271" y="0"/>
            <a:ext cx="4864735" cy="4574540"/>
            <a:chOff x="6748271" y="0"/>
            <a:chExt cx="4864735" cy="4574540"/>
          </a:xfrm>
        </p:grpSpPr>
        <p:sp>
          <p:nvSpPr>
            <p:cNvPr id="6" name="object 6"/>
            <p:cNvSpPr/>
            <p:nvPr/>
          </p:nvSpPr>
          <p:spPr>
            <a:xfrm>
              <a:off x="7888224" y="1654450"/>
              <a:ext cx="1866900" cy="2917190"/>
            </a:xfrm>
            <a:custGeom>
              <a:avLst/>
              <a:gdLst/>
              <a:ahLst/>
              <a:cxnLst/>
              <a:rect l="l" t="t" r="r" b="b"/>
              <a:pathLst>
                <a:path w="1866900" h="2917190">
                  <a:moveTo>
                    <a:pt x="1866483" y="0"/>
                  </a:moveTo>
                  <a:lnTo>
                    <a:pt x="2523" y="0"/>
                  </a:lnTo>
                  <a:lnTo>
                    <a:pt x="0" y="7216"/>
                  </a:lnTo>
                  <a:lnTo>
                    <a:pt x="0" y="2895704"/>
                  </a:lnTo>
                  <a:lnTo>
                    <a:pt x="7328" y="2916665"/>
                  </a:lnTo>
                  <a:lnTo>
                    <a:pt x="1866483" y="2916665"/>
                  </a:lnTo>
                  <a:lnTo>
                    <a:pt x="1866483" y="0"/>
                  </a:lnTo>
                  <a:close/>
                </a:path>
              </a:pathLst>
            </a:custGeom>
            <a:solidFill>
              <a:srgbClr val="E8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0286" y="1654477"/>
              <a:ext cx="1216660" cy="2917190"/>
            </a:xfrm>
            <a:custGeom>
              <a:avLst/>
              <a:gdLst/>
              <a:ahLst/>
              <a:cxnLst/>
              <a:rect l="l" t="t" r="r" b="b"/>
              <a:pathLst>
                <a:path w="1216659" h="2917190">
                  <a:moveTo>
                    <a:pt x="1216351" y="0"/>
                  </a:moveTo>
                  <a:lnTo>
                    <a:pt x="8761" y="0"/>
                  </a:lnTo>
                  <a:lnTo>
                    <a:pt x="0" y="2916639"/>
                  </a:lnTo>
                  <a:lnTo>
                    <a:pt x="1216351" y="2916639"/>
                  </a:lnTo>
                  <a:lnTo>
                    <a:pt x="1216351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27572" y="1755429"/>
              <a:ext cx="1112520" cy="2801620"/>
            </a:xfrm>
            <a:custGeom>
              <a:avLst/>
              <a:gdLst/>
              <a:ahLst/>
              <a:cxnLst/>
              <a:rect l="l" t="t" r="r" b="b"/>
              <a:pathLst>
                <a:path w="1112520" h="2801620">
                  <a:moveTo>
                    <a:pt x="673203" y="0"/>
                  </a:moveTo>
                  <a:lnTo>
                    <a:pt x="121343" y="0"/>
                  </a:lnTo>
                  <a:lnTo>
                    <a:pt x="0" y="2242183"/>
                  </a:lnTo>
                  <a:lnTo>
                    <a:pt x="121343" y="2801276"/>
                  </a:lnTo>
                  <a:lnTo>
                    <a:pt x="612532" y="2694644"/>
                  </a:lnTo>
                  <a:lnTo>
                    <a:pt x="554756" y="1576434"/>
                  </a:lnTo>
                  <a:lnTo>
                    <a:pt x="1054511" y="1325708"/>
                  </a:lnTo>
                  <a:lnTo>
                    <a:pt x="1112433" y="481286"/>
                  </a:lnTo>
                  <a:lnTo>
                    <a:pt x="673203" y="0"/>
                  </a:lnTo>
                  <a:close/>
                </a:path>
              </a:pathLst>
            </a:custGeom>
            <a:solidFill>
              <a:srgbClr val="E8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88224" y="1654477"/>
              <a:ext cx="1866900" cy="2917190"/>
            </a:xfrm>
            <a:custGeom>
              <a:avLst/>
              <a:gdLst/>
              <a:ahLst/>
              <a:cxnLst/>
              <a:rect l="l" t="t" r="r" b="b"/>
              <a:pathLst>
                <a:path w="1866900" h="2917190">
                  <a:moveTo>
                    <a:pt x="1863587" y="0"/>
                  </a:moveTo>
                  <a:lnTo>
                    <a:pt x="5778" y="0"/>
                  </a:lnTo>
                  <a:lnTo>
                    <a:pt x="1051688" y="201904"/>
                  </a:lnTo>
                  <a:lnTo>
                    <a:pt x="2888" y="414998"/>
                  </a:lnTo>
                  <a:lnTo>
                    <a:pt x="875441" y="645655"/>
                  </a:lnTo>
                  <a:lnTo>
                    <a:pt x="0" y="890616"/>
                  </a:lnTo>
                  <a:lnTo>
                    <a:pt x="1031464" y="1144237"/>
                  </a:lnTo>
                  <a:lnTo>
                    <a:pt x="0" y="1374797"/>
                  </a:lnTo>
                  <a:lnTo>
                    <a:pt x="1092160" y="1593827"/>
                  </a:lnTo>
                  <a:lnTo>
                    <a:pt x="0" y="1809962"/>
                  </a:lnTo>
                  <a:lnTo>
                    <a:pt x="1147039" y="2060688"/>
                  </a:lnTo>
                  <a:lnTo>
                    <a:pt x="0" y="2331605"/>
                  </a:lnTo>
                  <a:lnTo>
                    <a:pt x="1262615" y="2550635"/>
                  </a:lnTo>
                  <a:lnTo>
                    <a:pt x="6654" y="2914709"/>
                  </a:lnTo>
                  <a:lnTo>
                    <a:pt x="7328" y="2916638"/>
                  </a:lnTo>
                  <a:lnTo>
                    <a:pt x="1866483" y="2916638"/>
                  </a:lnTo>
                  <a:lnTo>
                    <a:pt x="186358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44584" y="1654479"/>
              <a:ext cx="2767965" cy="2919730"/>
            </a:xfrm>
            <a:custGeom>
              <a:avLst/>
              <a:gdLst/>
              <a:ahLst/>
              <a:cxnLst/>
              <a:rect l="l" t="t" r="r" b="b"/>
              <a:pathLst>
                <a:path w="2767965" h="2919729">
                  <a:moveTo>
                    <a:pt x="910120" y="2063584"/>
                  </a:moveTo>
                  <a:lnTo>
                    <a:pt x="840778" y="2063584"/>
                  </a:lnTo>
                  <a:lnTo>
                    <a:pt x="832091" y="2066455"/>
                  </a:lnTo>
                  <a:lnTo>
                    <a:pt x="820534" y="2069350"/>
                  </a:lnTo>
                  <a:lnTo>
                    <a:pt x="811872" y="2072220"/>
                  </a:lnTo>
                  <a:lnTo>
                    <a:pt x="803198" y="2072220"/>
                  </a:lnTo>
                  <a:lnTo>
                    <a:pt x="791641" y="2075116"/>
                  </a:lnTo>
                  <a:lnTo>
                    <a:pt x="774319" y="2080882"/>
                  </a:lnTo>
                  <a:lnTo>
                    <a:pt x="762762" y="2083752"/>
                  </a:lnTo>
                  <a:lnTo>
                    <a:pt x="745426" y="2089518"/>
                  </a:lnTo>
                  <a:lnTo>
                    <a:pt x="736765" y="2095284"/>
                  </a:lnTo>
                  <a:lnTo>
                    <a:pt x="719416" y="2101049"/>
                  </a:lnTo>
                  <a:lnTo>
                    <a:pt x="702081" y="2109686"/>
                  </a:lnTo>
                  <a:lnTo>
                    <a:pt x="693420" y="2115451"/>
                  </a:lnTo>
                  <a:lnTo>
                    <a:pt x="681863" y="2118347"/>
                  </a:lnTo>
                  <a:lnTo>
                    <a:pt x="676071" y="2124113"/>
                  </a:lnTo>
                  <a:lnTo>
                    <a:pt x="650074" y="2141410"/>
                  </a:lnTo>
                  <a:lnTo>
                    <a:pt x="644309" y="2147176"/>
                  </a:lnTo>
                  <a:lnTo>
                    <a:pt x="626960" y="2158682"/>
                  </a:lnTo>
                  <a:lnTo>
                    <a:pt x="621195" y="2164448"/>
                  </a:lnTo>
                  <a:lnTo>
                    <a:pt x="609625" y="2181733"/>
                  </a:lnTo>
                  <a:lnTo>
                    <a:pt x="592302" y="2193264"/>
                  </a:lnTo>
                  <a:lnTo>
                    <a:pt x="586511" y="2201926"/>
                  </a:lnTo>
                  <a:lnTo>
                    <a:pt x="580745" y="2207666"/>
                  </a:lnTo>
                  <a:lnTo>
                    <a:pt x="574954" y="2216327"/>
                  </a:lnTo>
                  <a:lnTo>
                    <a:pt x="569188" y="2222093"/>
                  </a:lnTo>
                  <a:lnTo>
                    <a:pt x="546061" y="2256688"/>
                  </a:lnTo>
                  <a:lnTo>
                    <a:pt x="543166" y="2265324"/>
                  </a:lnTo>
                  <a:lnTo>
                    <a:pt x="537400" y="2273960"/>
                  </a:lnTo>
                  <a:lnTo>
                    <a:pt x="528739" y="2291257"/>
                  </a:lnTo>
                  <a:lnTo>
                    <a:pt x="520052" y="2317178"/>
                  </a:lnTo>
                  <a:lnTo>
                    <a:pt x="514273" y="2325840"/>
                  </a:lnTo>
                  <a:lnTo>
                    <a:pt x="511378" y="2334476"/>
                  </a:lnTo>
                  <a:lnTo>
                    <a:pt x="508508" y="2346007"/>
                  </a:lnTo>
                  <a:lnTo>
                    <a:pt x="505612" y="2354669"/>
                  </a:lnTo>
                  <a:lnTo>
                    <a:pt x="502716" y="2366175"/>
                  </a:lnTo>
                  <a:lnTo>
                    <a:pt x="499821" y="2374836"/>
                  </a:lnTo>
                  <a:lnTo>
                    <a:pt x="499821" y="2383472"/>
                  </a:lnTo>
                  <a:lnTo>
                    <a:pt x="496951" y="2395004"/>
                  </a:lnTo>
                  <a:lnTo>
                    <a:pt x="491159" y="2412301"/>
                  </a:lnTo>
                  <a:lnTo>
                    <a:pt x="491159" y="2516047"/>
                  </a:lnTo>
                  <a:lnTo>
                    <a:pt x="494055" y="2527579"/>
                  </a:lnTo>
                  <a:lnTo>
                    <a:pt x="496951" y="2536215"/>
                  </a:lnTo>
                  <a:lnTo>
                    <a:pt x="499821" y="2547747"/>
                  </a:lnTo>
                  <a:lnTo>
                    <a:pt x="499821" y="2556408"/>
                  </a:lnTo>
                  <a:lnTo>
                    <a:pt x="505612" y="2573705"/>
                  </a:lnTo>
                  <a:lnTo>
                    <a:pt x="508508" y="2585212"/>
                  </a:lnTo>
                  <a:lnTo>
                    <a:pt x="514273" y="2602496"/>
                  </a:lnTo>
                  <a:lnTo>
                    <a:pt x="520052" y="2611158"/>
                  </a:lnTo>
                  <a:lnTo>
                    <a:pt x="522947" y="2622689"/>
                  </a:lnTo>
                  <a:lnTo>
                    <a:pt x="525843" y="2628455"/>
                  </a:lnTo>
                  <a:lnTo>
                    <a:pt x="528739" y="2639961"/>
                  </a:lnTo>
                  <a:lnTo>
                    <a:pt x="534504" y="2645727"/>
                  </a:lnTo>
                  <a:lnTo>
                    <a:pt x="537400" y="2657259"/>
                  </a:lnTo>
                  <a:lnTo>
                    <a:pt x="543166" y="2663025"/>
                  </a:lnTo>
                  <a:lnTo>
                    <a:pt x="546061" y="2671686"/>
                  </a:lnTo>
                  <a:lnTo>
                    <a:pt x="569188" y="2706255"/>
                  </a:lnTo>
                  <a:lnTo>
                    <a:pt x="574954" y="2712021"/>
                  </a:lnTo>
                  <a:lnTo>
                    <a:pt x="580745" y="2720683"/>
                  </a:lnTo>
                  <a:lnTo>
                    <a:pt x="586511" y="2726436"/>
                  </a:lnTo>
                  <a:lnTo>
                    <a:pt x="592302" y="2735084"/>
                  </a:lnTo>
                  <a:lnTo>
                    <a:pt x="600964" y="2740837"/>
                  </a:lnTo>
                  <a:lnTo>
                    <a:pt x="635622" y="2775432"/>
                  </a:lnTo>
                  <a:lnTo>
                    <a:pt x="644309" y="2778315"/>
                  </a:lnTo>
                  <a:lnTo>
                    <a:pt x="650074" y="2786951"/>
                  </a:lnTo>
                  <a:lnTo>
                    <a:pt x="667410" y="2798483"/>
                  </a:lnTo>
                  <a:lnTo>
                    <a:pt x="676071" y="2801366"/>
                  </a:lnTo>
                  <a:lnTo>
                    <a:pt x="681863" y="2807131"/>
                  </a:lnTo>
                  <a:lnTo>
                    <a:pt x="693420" y="2812897"/>
                  </a:lnTo>
                  <a:lnTo>
                    <a:pt x="702081" y="2815767"/>
                  </a:lnTo>
                  <a:lnTo>
                    <a:pt x="707859" y="2821533"/>
                  </a:lnTo>
                  <a:lnTo>
                    <a:pt x="719416" y="2827299"/>
                  </a:lnTo>
                  <a:lnTo>
                    <a:pt x="728078" y="2830182"/>
                  </a:lnTo>
                  <a:lnTo>
                    <a:pt x="736765" y="2835948"/>
                  </a:lnTo>
                  <a:lnTo>
                    <a:pt x="762762" y="2844596"/>
                  </a:lnTo>
                  <a:lnTo>
                    <a:pt x="774319" y="2847479"/>
                  </a:lnTo>
                  <a:lnTo>
                    <a:pt x="791641" y="2853245"/>
                  </a:lnTo>
                  <a:lnTo>
                    <a:pt x="803198" y="2856128"/>
                  </a:lnTo>
                  <a:lnTo>
                    <a:pt x="820534" y="2861881"/>
                  </a:lnTo>
                  <a:lnTo>
                    <a:pt x="840778" y="2861881"/>
                  </a:lnTo>
                  <a:lnTo>
                    <a:pt x="852322" y="2864764"/>
                  </a:lnTo>
                  <a:lnTo>
                    <a:pt x="863879" y="2864764"/>
                  </a:lnTo>
                  <a:lnTo>
                    <a:pt x="872540" y="2867647"/>
                  </a:lnTo>
                  <a:lnTo>
                    <a:pt x="895654" y="2867647"/>
                  </a:lnTo>
                  <a:lnTo>
                    <a:pt x="910120" y="2867647"/>
                  </a:lnTo>
                  <a:lnTo>
                    <a:pt x="910120" y="2063584"/>
                  </a:lnTo>
                  <a:close/>
                </a:path>
                <a:path w="2767965" h="2919729">
                  <a:moveTo>
                    <a:pt x="2767888" y="1406499"/>
                  </a:moveTo>
                  <a:lnTo>
                    <a:pt x="1950173" y="1138478"/>
                  </a:lnTo>
                  <a:lnTo>
                    <a:pt x="2759367" y="956906"/>
                  </a:lnTo>
                  <a:lnTo>
                    <a:pt x="1958936" y="688886"/>
                  </a:lnTo>
                  <a:lnTo>
                    <a:pt x="2756446" y="492848"/>
                  </a:lnTo>
                  <a:lnTo>
                    <a:pt x="1831898" y="239369"/>
                  </a:lnTo>
                  <a:lnTo>
                    <a:pt x="2762046" y="0"/>
                  </a:lnTo>
                  <a:lnTo>
                    <a:pt x="1797088" y="0"/>
                  </a:lnTo>
                  <a:lnTo>
                    <a:pt x="1797088" y="876223"/>
                  </a:lnTo>
                  <a:lnTo>
                    <a:pt x="1797088" y="971308"/>
                  </a:lnTo>
                  <a:lnTo>
                    <a:pt x="1794179" y="1003033"/>
                  </a:lnTo>
                  <a:lnTo>
                    <a:pt x="1788579" y="1034732"/>
                  </a:lnTo>
                  <a:lnTo>
                    <a:pt x="1785658" y="1063548"/>
                  </a:lnTo>
                  <a:lnTo>
                    <a:pt x="1779816" y="1089482"/>
                  </a:lnTo>
                  <a:lnTo>
                    <a:pt x="1773974" y="1118311"/>
                  </a:lnTo>
                  <a:lnTo>
                    <a:pt x="1762531" y="1170178"/>
                  </a:lnTo>
                  <a:lnTo>
                    <a:pt x="1753768" y="1193228"/>
                  </a:lnTo>
                  <a:lnTo>
                    <a:pt x="1747939" y="1219161"/>
                  </a:lnTo>
                  <a:lnTo>
                    <a:pt x="1730654" y="1265288"/>
                  </a:lnTo>
                  <a:lnTo>
                    <a:pt x="1721891" y="1282560"/>
                  </a:lnTo>
                  <a:lnTo>
                    <a:pt x="1713369" y="1305623"/>
                  </a:lnTo>
                  <a:lnTo>
                    <a:pt x="1701698" y="1322920"/>
                  </a:lnTo>
                  <a:lnTo>
                    <a:pt x="1693176" y="1343075"/>
                  </a:lnTo>
                  <a:lnTo>
                    <a:pt x="1678571" y="1360373"/>
                  </a:lnTo>
                  <a:lnTo>
                    <a:pt x="1670050" y="1377670"/>
                  </a:lnTo>
                  <a:lnTo>
                    <a:pt x="1655457" y="1392072"/>
                  </a:lnTo>
                  <a:lnTo>
                    <a:pt x="1644015" y="1409369"/>
                  </a:lnTo>
                  <a:lnTo>
                    <a:pt x="1620901" y="1438198"/>
                  </a:lnTo>
                  <a:lnTo>
                    <a:pt x="1606537" y="1452600"/>
                  </a:lnTo>
                  <a:lnTo>
                    <a:pt x="1594853" y="1467015"/>
                  </a:lnTo>
                  <a:lnTo>
                    <a:pt x="1580502" y="1475651"/>
                  </a:lnTo>
                  <a:lnTo>
                    <a:pt x="1565897" y="1487182"/>
                  </a:lnTo>
                  <a:lnTo>
                    <a:pt x="1554454" y="1498714"/>
                  </a:lnTo>
                  <a:lnTo>
                    <a:pt x="1540103" y="1510245"/>
                  </a:lnTo>
                  <a:lnTo>
                    <a:pt x="1528419" y="1518881"/>
                  </a:lnTo>
                  <a:lnTo>
                    <a:pt x="1514055" y="1530413"/>
                  </a:lnTo>
                  <a:lnTo>
                    <a:pt x="1499450" y="1539074"/>
                  </a:lnTo>
                  <a:lnTo>
                    <a:pt x="1488020" y="1547710"/>
                  </a:lnTo>
                  <a:lnTo>
                    <a:pt x="1473517" y="1553476"/>
                  </a:lnTo>
                  <a:lnTo>
                    <a:pt x="1459077" y="1562112"/>
                  </a:lnTo>
                  <a:lnTo>
                    <a:pt x="1444625" y="1567878"/>
                  </a:lnTo>
                  <a:lnTo>
                    <a:pt x="1430197" y="1576539"/>
                  </a:lnTo>
                  <a:lnTo>
                    <a:pt x="1418628" y="1579410"/>
                  </a:lnTo>
                  <a:lnTo>
                    <a:pt x="1404175" y="1585175"/>
                  </a:lnTo>
                  <a:lnTo>
                    <a:pt x="1392618" y="1590941"/>
                  </a:lnTo>
                  <a:lnTo>
                    <a:pt x="1381061" y="1593837"/>
                  </a:lnTo>
                  <a:lnTo>
                    <a:pt x="1366621" y="1599603"/>
                  </a:lnTo>
                  <a:lnTo>
                    <a:pt x="1355064" y="1602473"/>
                  </a:lnTo>
                  <a:lnTo>
                    <a:pt x="1340612" y="1605356"/>
                  </a:lnTo>
                  <a:lnTo>
                    <a:pt x="1331950" y="1611109"/>
                  </a:lnTo>
                  <a:lnTo>
                    <a:pt x="1320380" y="1613992"/>
                  </a:lnTo>
                  <a:lnTo>
                    <a:pt x="1308823" y="1613992"/>
                  </a:lnTo>
                  <a:lnTo>
                    <a:pt x="1297266" y="1616862"/>
                  </a:lnTo>
                  <a:lnTo>
                    <a:pt x="1288605" y="1619758"/>
                  </a:lnTo>
                  <a:lnTo>
                    <a:pt x="1277035" y="1622628"/>
                  </a:lnTo>
                  <a:lnTo>
                    <a:pt x="1259713" y="1622628"/>
                  </a:lnTo>
                  <a:lnTo>
                    <a:pt x="1251051" y="1625523"/>
                  </a:lnTo>
                  <a:lnTo>
                    <a:pt x="1233728" y="1625523"/>
                  </a:lnTo>
                  <a:lnTo>
                    <a:pt x="1227924" y="1628394"/>
                  </a:lnTo>
                  <a:lnTo>
                    <a:pt x="1201940" y="1628394"/>
                  </a:lnTo>
                  <a:lnTo>
                    <a:pt x="1199045" y="1631289"/>
                  </a:lnTo>
                  <a:lnTo>
                    <a:pt x="1199045" y="2020366"/>
                  </a:lnTo>
                  <a:lnTo>
                    <a:pt x="912990" y="2020366"/>
                  </a:lnTo>
                  <a:lnTo>
                    <a:pt x="910120" y="1259522"/>
                  </a:lnTo>
                  <a:lnTo>
                    <a:pt x="918781" y="1256626"/>
                  </a:lnTo>
                  <a:lnTo>
                    <a:pt x="924547" y="1256626"/>
                  </a:lnTo>
                  <a:lnTo>
                    <a:pt x="933234" y="1253756"/>
                  </a:lnTo>
                  <a:lnTo>
                    <a:pt x="938999" y="1250861"/>
                  </a:lnTo>
                  <a:lnTo>
                    <a:pt x="950569" y="1250861"/>
                  </a:lnTo>
                  <a:lnTo>
                    <a:pt x="962126" y="1247990"/>
                  </a:lnTo>
                  <a:lnTo>
                    <a:pt x="973683" y="1242225"/>
                  </a:lnTo>
                  <a:lnTo>
                    <a:pt x="982345" y="1236459"/>
                  </a:lnTo>
                  <a:lnTo>
                    <a:pt x="996784" y="1233563"/>
                  </a:lnTo>
                  <a:lnTo>
                    <a:pt x="1011237" y="1227823"/>
                  </a:lnTo>
                  <a:lnTo>
                    <a:pt x="1022794" y="1222057"/>
                  </a:lnTo>
                  <a:lnTo>
                    <a:pt x="1031455" y="1219161"/>
                  </a:lnTo>
                  <a:lnTo>
                    <a:pt x="1037247" y="1216291"/>
                  </a:lnTo>
                  <a:lnTo>
                    <a:pt x="1043025" y="1210525"/>
                  </a:lnTo>
                  <a:lnTo>
                    <a:pt x="1051687" y="1210525"/>
                  </a:lnTo>
                  <a:lnTo>
                    <a:pt x="1063244" y="1198994"/>
                  </a:lnTo>
                  <a:lnTo>
                    <a:pt x="1077696" y="1190345"/>
                  </a:lnTo>
                  <a:lnTo>
                    <a:pt x="1089253" y="1178814"/>
                  </a:lnTo>
                  <a:lnTo>
                    <a:pt x="1103693" y="1167307"/>
                  </a:lnTo>
                  <a:lnTo>
                    <a:pt x="1129703" y="1141349"/>
                  </a:lnTo>
                  <a:lnTo>
                    <a:pt x="1132573" y="1135583"/>
                  </a:lnTo>
                  <a:lnTo>
                    <a:pt x="1144143" y="1118311"/>
                  </a:lnTo>
                  <a:lnTo>
                    <a:pt x="1149934" y="1112545"/>
                  </a:lnTo>
                  <a:lnTo>
                    <a:pt x="1155700" y="1101013"/>
                  </a:lnTo>
                  <a:lnTo>
                    <a:pt x="1158595" y="1092352"/>
                  </a:lnTo>
                  <a:lnTo>
                    <a:pt x="1164361" y="1083716"/>
                  </a:lnTo>
                  <a:lnTo>
                    <a:pt x="1167257" y="1075055"/>
                  </a:lnTo>
                  <a:lnTo>
                    <a:pt x="1173022" y="1063548"/>
                  </a:lnTo>
                  <a:lnTo>
                    <a:pt x="1178814" y="1046251"/>
                  </a:lnTo>
                  <a:lnTo>
                    <a:pt x="1184592" y="1034732"/>
                  </a:lnTo>
                  <a:lnTo>
                    <a:pt x="1184592" y="1023200"/>
                  </a:lnTo>
                  <a:lnTo>
                    <a:pt x="1187488" y="1011669"/>
                  </a:lnTo>
                  <a:lnTo>
                    <a:pt x="1190383" y="997267"/>
                  </a:lnTo>
                  <a:lnTo>
                    <a:pt x="1193279" y="988606"/>
                  </a:lnTo>
                  <a:lnTo>
                    <a:pt x="1193279" y="974204"/>
                  </a:lnTo>
                  <a:lnTo>
                    <a:pt x="1196149" y="959777"/>
                  </a:lnTo>
                  <a:lnTo>
                    <a:pt x="1196149" y="948270"/>
                  </a:lnTo>
                  <a:lnTo>
                    <a:pt x="1199045" y="936739"/>
                  </a:lnTo>
                  <a:lnTo>
                    <a:pt x="1196149" y="922312"/>
                  </a:lnTo>
                  <a:lnTo>
                    <a:pt x="1196149" y="893521"/>
                  </a:lnTo>
                  <a:lnTo>
                    <a:pt x="1193279" y="881989"/>
                  </a:lnTo>
                  <a:lnTo>
                    <a:pt x="1193279" y="870458"/>
                  </a:lnTo>
                  <a:lnTo>
                    <a:pt x="1181709" y="824331"/>
                  </a:lnTo>
                  <a:lnTo>
                    <a:pt x="1175918" y="815695"/>
                  </a:lnTo>
                  <a:lnTo>
                    <a:pt x="1173022" y="807034"/>
                  </a:lnTo>
                  <a:lnTo>
                    <a:pt x="1170152" y="795502"/>
                  </a:lnTo>
                  <a:lnTo>
                    <a:pt x="1164361" y="786866"/>
                  </a:lnTo>
                  <a:lnTo>
                    <a:pt x="1161491" y="778230"/>
                  </a:lnTo>
                  <a:lnTo>
                    <a:pt x="1155700" y="772464"/>
                  </a:lnTo>
                  <a:lnTo>
                    <a:pt x="1152804" y="763816"/>
                  </a:lnTo>
                  <a:lnTo>
                    <a:pt x="1147038" y="755180"/>
                  </a:lnTo>
                  <a:lnTo>
                    <a:pt x="1141272" y="749414"/>
                  </a:lnTo>
                  <a:lnTo>
                    <a:pt x="1135468" y="740778"/>
                  </a:lnTo>
                  <a:lnTo>
                    <a:pt x="1118146" y="723480"/>
                  </a:lnTo>
                  <a:lnTo>
                    <a:pt x="1103693" y="711949"/>
                  </a:lnTo>
                  <a:lnTo>
                    <a:pt x="1092136" y="700417"/>
                  </a:lnTo>
                  <a:lnTo>
                    <a:pt x="1077696" y="691756"/>
                  </a:lnTo>
                  <a:lnTo>
                    <a:pt x="1066139" y="683120"/>
                  </a:lnTo>
                  <a:lnTo>
                    <a:pt x="1051687" y="677354"/>
                  </a:lnTo>
                  <a:lnTo>
                    <a:pt x="1045921" y="671588"/>
                  </a:lnTo>
                  <a:lnTo>
                    <a:pt x="1037247" y="668718"/>
                  </a:lnTo>
                  <a:lnTo>
                    <a:pt x="1025690" y="662952"/>
                  </a:lnTo>
                  <a:lnTo>
                    <a:pt x="1011237" y="657186"/>
                  </a:lnTo>
                  <a:lnTo>
                    <a:pt x="999680" y="654291"/>
                  </a:lnTo>
                  <a:lnTo>
                    <a:pt x="985240" y="648525"/>
                  </a:lnTo>
                  <a:lnTo>
                    <a:pt x="973683" y="648525"/>
                  </a:lnTo>
                  <a:lnTo>
                    <a:pt x="962126" y="645655"/>
                  </a:lnTo>
                  <a:lnTo>
                    <a:pt x="953465" y="642759"/>
                  </a:lnTo>
                  <a:lnTo>
                    <a:pt x="941895" y="639889"/>
                  </a:lnTo>
                  <a:lnTo>
                    <a:pt x="910120" y="639889"/>
                  </a:lnTo>
                  <a:lnTo>
                    <a:pt x="910120" y="126987"/>
                  </a:lnTo>
                  <a:lnTo>
                    <a:pt x="909535" y="126403"/>
                  </a:lnTo>
                  <a:lnTo>
                    <a:pt x="918781" y="124066"/>
                  </a:lnTo>
                  <a:lnTo>
                    <a:pt x="982345" y="124066"/>
                  </a:lnTo>
                  <a:lnTo>
                    <a:pt x="991006" y="126987"/>
                  </a:lnTo>
                  <a:lnTo>
                    <a:pt x="1048791" y="126987"/>
                  </a:lnTo>
                  <a:lnTo>
                    <a:pt x="1057478" y="129908"/>
                  </a:lnTo>
                  <a:lnTo>
                    <a:pt x="1080566" y="129908"/>
                  </a:lnTo>
                  <a:lnTo>
                    <a:pt x="1092136" y="132575"/>
                  </a:lnTo>
                  <a:lnTo>
                    <a:pt x="1106589" y="132575"/>
                  </a:lnTo>
                  <a:lnTo>
                    <a:pt x="1112354" y="135496"/>
                  </a:lnTo>
                  <a:lnTo>
                    <a:pt x="1132573" y="135496"/>
                  </a:lnTo>
                  <a:lnTo>
                    <a:pt x="1138377" y="138417"/>
                  </a:lnTo>
                  <a:lnTo>
                    <a:pt x="1147038" y="141338"/>
                  </a:lnTo>
                  <a:lnTo>
                    <a:pt x="1152804" y="141338"/>
                  </a:lnTo>
                  <a:lnTo>
                    <a:pt x="1161491" y="144259"/>
                  </a:lnTo>
                  <a:lnTo>
                    <a:pt x="1167257" y="144259"/>
                  </a:lnTo>
                  <a:lnTo>
                    <a:pt x="1190383" y="149847"/>
                  </a:lnTo>
                  <a:lnTo>
                    <a:pt x="1201940" y="155689"/>
                  </a:lnTo>
                  <a:lnTo>
                    <a:pt x="1210602" y="158610"/>
                  </a:lnTo>
                  <a:lnTo>
                    <a:pt x="1225029" y="161531"/>
                  </a:lnTo>
                  <a:lnTo>
                    <a:pt x="1236599" y="164452"/>
                  </a:lnTo>
                  <a:lnTo>
                    <a:pt x="1251051" y="170040"/>
                  </a:lnTo>
                  <a:lnTo>
                    <a:pt x="1262608" y="172961"/>
                  </a:lnTo>
                  <a:lnTo>
                    <a:pt x="1320380" y="196075"/>
                  </a:lnTo>
                  <a:lnTo>
                    <a:pt x="1337741" y="204825"/>
                  </a:lnTo>
                  <a:lnTo>
                    <a:pt x="1366621" y="216255"/>
                  </a:lnTo>
                  <a:lnTo>
                    <a:pt x="1383957" y="227698"/>
                  </a:lnTo>
                  <a:lnTo>
                    <a:pt x="1401279" y="236448"/>
                  </a:lnTo>
                  <a:lnTo>
                    <a:pt x="1415732" y="244970"/>
                  </a:lnTo>
                  <a:lnTo>
                    <a:pt x="1433068" y="253720"/>
                  </a:lnTo>
                  <a:lnTo>
                    <a:pt x="1450416" y="265150"/>
                  </a:lnTo>
                  <a:lnTo>
                    <a:pt x="1467739" y="273913"/>
                  </a:lnTo>
                  <a:lnTo>
                    <a:pt x="1496529" y="297027"/>
                  </a:lnTo>
                  <a:lnTo>
                    <a:pt x="1531340" y="319887"/>
                  </a:lnTo>
                  <a:lnTo>
                    <a:pt x="1545691" y="331558"/>
                  </a:lnTo>
                  <a:lnTo>
                    <a:pt x="1560296" y="345922"/>
                  </a:lnTo>
                  <a:lnTo>
                    <a:pt x="1577581" y="360273"/>
                  </a:lnTo>
                  <a:lnTo>
                    <a:pt x="1591932" y="374865"/>
                  </a:lnTo>
                  <a:lnTo>
                    <a:pt x="1606537" y="392137"/>
                  </a:lnTo>
                  <a:lnTo>
                    <a:pt x="1620901" y="406488"/>
                  </a:lnTo>
                  <a:lnTo>
                    <a:pt x="1649857" y="441032"/>
                  </a:lnTo>
                  <a:lnTo>
                    <a:pt x="1661299" y="458304"/>
                  </a:lnTo>
                  <a:lnTo>
                    <a:pt x="1675650" y="475576"/>
                  </a:lnTo>
                  <a:lnTo>
                    <a:pt x="1687334" y="495769"/>
                  </a:lnTo>
                  <a:lnTo>
                    <a:pt x="1701698" y="518871"/>
                  </a:lnTo>
                  <a:lnTo>
                    <a:pt x="1710461" y="539013"/>
                  </a:lnTo>
                  <a:lnTo>
                    <a:pt x="1721891" y="559206"/>
                  </a:lnTo>
                  <a:lnTo>
                    <a:pt x="1730654" y="582244"/>
                  </a:lnTo>
                  <a:lnTo>
                    <a:pt x="1742338" y="605307"/>
                  </a:lnTo>
                  <a:lnTo>
                    <a:pt x="1759610" y="651421"/>
                  </a:lnTo>
                  <a:lnTo>
                    <a:pt x="1776895" y="703287"/>
                  </a:lnTo>
                  <a:lnTo>
                    <a:pt x="1779816" y="732116"/>
                  </a:lnTo>
                  <a:lnTo>
                    <a:pt x="1785658" y="758050"/>
                  </a:lnTo>
                  <a:lnTo>
                    <a:pt x="1788579" y="786866"/>
                  </a:lnTo>
                  <a:lnTo>
                    <a:pt x="1794179" y="815695"/>
                  </a:lnTo>
                  <a:lnTo>
                    <a:pt x="1794179" y="844524"/>
                  </a:lnTo>
                  <a:lnTo>
                    <a:pt x="1797088" y="876223"/>
                  </a:lnTo>
                  <a:lnTo>
                    <a:pt x="1797088" y="0"/>
                  </a:lnTo>
                  <a:lnTo>
                    <a:pt x="907224" y="0"/>
                  </a:lnTo>
                  <a:lnTo>
                    <a:pt x="907224" y="124066"/>
                  </a:lnTo>
                  <a:lnTo>
                    <a:pt x="895654" y="124066"/>
                  </a:lnTo>
                  <a:lnTo>
                    <a:pt x="889889" y="121145"/>
                  </a:lnTo>
                  <a:lnTo>
                    <a:pt x="811872" y="121145"/>
                  </a:lnTo>
                  <a:lnTo>
                    <a:pt x="803198" y="124066"/>
                  </a:lnTo>
                  <a:lnTo>
                    <a:pt x="777214" y="124066"/>
                  </a:lnTo>
                  <a:lnTo>
                    <a:pt x="768553" y="126987"/>
                  </a:lnTo>
                  <a:lnTo>
                    <a:pt x="739635" y="126987"/>
                  </a:lnTo>
                  <a:lnTo>
                    <a:pt x="730973" y="129908"/>
                  </a:lnTo>
                  <a:lnTo>
                    <a:pt x="719416" y="129908"/>
                  </a:lnTo>
                  <a:lnTo>
                    <a:pt x="710755" y="132575"/>
                  </a:lnTo>
                  <a:lnTo>
                    <a:pt x="699185" y="135496"/>
                  </a:lnTo>
                  <a:lnTo>
                    <a:pt x="687628" y="135496"/>
                  </a:lnTo>
                  <a:lnTo>
                    <a:pt x="641413" y="147180"/>
                  </a:lnTo>
                  <a:lnTo>
                    <a:pt x="626960" y="149847"/>
                  </a:lnTo>
                  <a:lnTo>
                    <a:pt x="618299" y="152768"/>
                  </a:lnTo>
                  <a:lnTo>
                    <a:pt x="603834" y="155689"/>
                  </a:lnTo>
                  <a:lnTo>
                    <a:pt x="592302" y="161531"/>
                  </a:lnTo>
                  <a:lnTo>
                    <a:pt x="577850" y="164452"/>
                  </a:lnTo>
                  <a:lnTo>
                    <a:pt x="566293" y="167360"/>
                  </a:lnTo>
                  <a:lnTo>
                    <a:pt x="554723" y="172961"/>
                  </a:lnTo>
                  <a:lnTo>
                    <a:pt x="540296" y="178803"/>
                  </a:lnTo>
                  <a:lnTo>
                    <a:pt x="528739" y="181724"/>
                  </a:lnTo>
                  <a:lnTo>
                    <a:pt x="514273" y="187312"/>
                  </a:lnTo>
                  <a:lnTo>
                    <a:pt x="499821" y="190233"/>
                  </a:lnTo>
                  <a:lnTo>
                    <a:pt x="485394" y="198983"/>
                  </a:lnTo>
                  <a:lnTo>
                    <a:pt x="473837" y="201904"/>
                  </a:lnTo>
                  <a:lnTo>
                    <a:pt x="459371" y="210426"/>
                  </a:lnTo>
                  <a:lnTo>
                    <a:pt x="444944" y="216255"/>
                  </a:lnTo>
                  <a:lnTo>
                    <a:pt x="430491" y="224777"/>
                  </a:lnTo>
                  <a:lnTo>
                    <a:pt x="401599" y="236448"/>
                  </a:lnTo>
                  <a:lnTo>
                    <a:pt x="343801" y="270992"/>
                  </a:lnTo>
                  <a:lnTo>
                    <a:pt x="326466" y="279755"/>
                  </a:lnTo>
                  <a:lnTo>
                    <a:pt x="314909" y="291185"/>
                  </a:lnTo>
                  <a:lnTo>
                    <a:pt x="300482" y="299935"/>
                  </a:lnTo>
                  <a:lnTo>
                    <a:pt x="283133" y="308457"/>
                  </a:lnTo>
                  <a:lnTo>
                    <a:pt x="271564" y="319887"/>
                  </a:lnTo>
                  <a:lnTo>
                    <a:pt x="257136" y="331558"/>
                  </a:lnTo>
                  <a:lnTo>
                    <a:pt x="242684" y="340080"/>
                  </a:lnTo>
                  <a:lnTo>
                    <a:pt x="173342" y="409409"/>
                  </a:lnTo>
                  <a:lnTo>
                    <a:pt x="153123" y="435190"/>
                  </a:lnTo>
                  <a:lnTo>
                    <a:pt x="135788" y="458304"/>
                  </a:lnTo>
                  <a:lnTo>
                    <a:pt x="129997" y="472655"/>
                  </a:lnTo>
                  <a:lnTo>
                    <a:pt x="121335" y="484327"/>
                  </a:lnTo>
                  <a:lnTo>
                    <a:pt x="112674" y="498678"/>
                  </a:lnTo>
                  <a:lnTo>
                    <a:pt x="104013" y="510120"/>
                  </a:lnTo>
                  <a:lnTo>
                    <a:pt x="98221" y="521792"/>
                  </a:lnTo>
                  <a:lnTo>
                    <a:pt x="89547" y="536143"/>
                  </a:lnTo>
                  <a:lnTo>
                    <a:pt x="77990" y="559206"/>
                  </a:lnTo>
                  <a:lnTo>
                    <a:pt x="72224" y="573608"/>
                  </a:lnTo>
                  <a:lnTo>
                    <a:pt x="66433" y="585139"/>
                  </a:lnTo>
                  <a:lnTo>
                    <a:pt x="63563" y="599541"/>
                  </a:lnTo>
                  <a:lnTo>
                    <a:pt x="54876" y="611073"/>
                  </a:lnTo>
                  <a:lnTo>
                    <a:pt x="52006" y="625487"/>
                  </a:lnTo>
                  <a:lnTo>
                    <a:pt x="46215" y="636993"/>
                  </a:lnTo>
                  <a:lnTo>
                    <a:pt x="40436" y="660057"/>
                  </a:lnTo>
                  <a:lnTo>
                    <a:pt x="37541" y="674484"/>
                  </a:lnTo>
                  <a:lnTo>
                    <a:pt x="34645" y="686015"/>
                  </a:lnTo>
                  <a:lnTo>
                    <a:pt x="28879" y="697522"/>
                  </a:lnTo>
                  <a:lnTo>
                    <a:pt x="23088" y="720585"/>
                  </a:lnTo>
                  <a:lnTo>
                    <a:pt x="20218" y="729246"/>
                  </a:lnTo>
                  <a:lnTo>
                    <a:pt x="17322" y="740778"/>
                  </a:lnTo>
                  <a:lnTo>
                    <a:pt x="17322" y="752284"/>
                  </a:lnTo>
                  <a:lnTo>
                    <a:pt x="14427" y="763816"/>
                  </a:lnTo>
                  <a:lnTo>
                    <a:pt x="8661" y="781100"/>
                  </a:lnTo>
                  <a:lnTo>
                    <a:pt x="8661" y="801268"/>
                  </a:lnTo>
                  <a:lnTo>
                    <a:pt x="5765" y="809929"/>
                  </a:lnTo>
                  <a:lnTo>
                    <a:pt x="5765" y="818565"/>
                  </a:lnTo>
                  <a:lnTo>
                    <a:pt x="2870" y="827227"/>
                  </a:lnTo>
                  <a:lnTo>
                    <a:pt x="2870" y="844524"/>
                  </a:lnTo>
                  <a:lnTo>
                    <a:pt x="0" y="850265"/>
                  </a:lnTo>
                  <a:lnTo>
                    <a:pt x="0" y="905027"/>
                  </a:lnTo>
                  <a:lnTo>
                    <a:pt x="624065" y="905027"/>
                  </a:lnTo>
                  <a:lnTo>
                    <a:pt x="624065" y="890625"/>
                  </a:lnTo>
                  <a:lnTo>
                    <a:pt x="626960" y="876223"/>
                  </a:lnTo>
                  <a:lnTo>
                    <a:pt x="626960" y="861796"/>
                  </a:lnTo>
                  <a:lnTo>
                    <a:pt x="632752" y="838758"/>
                  </a:lnTo>
                  <a:lnTo>
                    <a:pt x="638517" y="824331"/>
                  </a:lnTo>
                  <a:lnTo>
                    <a:pt x="641413" y="812800"/>
                  </a:lnTo>
                  <a:lnTo>
                    <a:pt x="644309" y="804164"/>
                  </a:lnTo>
                  <a:lnTo>
                    <a:pt x="647179" y="792632"/>
                  </a:lnTo>
                  <a:lnTo>
                    <a:pt x="652970" y="783996"/>
                  </a:lnTo>
                  <a:lnTo>
                    <a:pt x="655840" y="772464"/>
                  </a:lnTo>
                  <a:lnTo>
                    <a:pt x="661631" y="766699"/>
                  </a:lnTo>
                  <a:lnTo>
                    <a:pt x="664540" y="758050"/>
                  </a:lnTo>
                  <a:lnTo>
                    <a:pt x="676071" y="740778"/>
                  </a:lnTo>
                  <a:lnTo>
                    <a:pt x="681863" y="735012"/>
                  </a:lnTo>
                  <a:lnTo>
                    <a:pt x="684758" y="726351"/>
                  </a:lnTo>
                  <a:lnTo>
                    <a:pt x="693420" y="720585"/>
                  </a:lnTo>
                  <a:lnTo>
                    <a:pt x="696290" y="711949"/>
                  </a:lnTo>
                  <a:lnTo>
                    <a:pt x="702081" y="706183"/>
                  </a:lnTo>
                  <a:lnTo>
                    <a:pt x="739635" y="677354"/>
                  </a:lnTo>
                  <a:lnTo>
                    <a:pt x="780084" y="660057"/>
                  </a:lnTo>
                  <a:lnTo>
                    <a:pt x="791641" y="651421"/>
                  </a:lnTo>
                  <a:lnTo>
                    <a:pt x="814768" y="645655"/>
                  </a:lnTo>
                  <a:lnTo>
                    <a:pt x="829221" y="642759"/>
                  </a:lnTo>
                  <a:lnTo>
                    <a:pt x="837882" y="639889"/>
                  </a:lnTo>
                  <a:lnTo>
                    <a:pt x="907224" y="639889"/>
                  </a:lnTo>
                  <a:lnTo>
                    <a:pt x="907224" y="1259522"/>
                  </a:lnTo>
                  <a:lnTo>
                    <a:pt x="898550" y="1262392"/>
                  </a:lnTo>
                  <a:lnTo>
                    <a:pt x="884097" y="1262392"/>
                  </a:lnTo>
                  <a:lnTo>
                    <a:pt x="878332" y="1265288"/>
                  </a:lnTo>
                  <a:lnTo>
                    <a:pt x="852322" y="1265288"/>
                  </a:lnTo>
                  <a:lnTo>
                    <a:pt x="843648" y="1268158"/>
                  </a:lnTo>
                  <a:lnTo>
                    <a:pt x="826325" y="1268158"/>
                  </a:lnTo>
                  <a:lnTo>
                    <a:pt x="817664" y="1271054"/>
                  </a:lnTo>
                  <a:lnTo>
                    <a:pt x="563384" y="1271054"/>
                  </a:lnTo>
                  <a:lnTo>
                    <a:pt x="563384" y="2026119"/>
                  </a:lnTo>
                  <a:lnTo>
                    <a:pt x="910120" y="2026119"/>
                  </a:lnTo>
                  <a:lnTo>
                    <a:pt x="910120" y="2063584"/>
                  </a:lnTo>
                  <a:lnTo>
                    <a:pt x="938999" y="2063584"/>
                  </a:lnTo>
                  <a:lnTo>
                    <a:pt x="950569" y="2066455"/>
                  </a:lnTo>
                  <a:lnTo>
                    <a:pt x="959231" y="2066455"/>
                  </a:lnTo>
                  <a:lnTo>
                    <a:pt x="967892" y="2069350"/>
                  </a:lnTo>
                  <a:lnTo>
                    <a:pt x="979449" y="2069350"/>
                  </a:lnTo>
                  <a:lnTo>
                    <a:pt x="1014133" y="2080882"/>
                  </a:lnTo>
                  <a:lnTo>
                    <a:pt x="1025690" y="2083752"/>
                  </a:lnTo>
                  <a:lnTo>
                    <a:pt x="1051687" y="2092413"/>
                  </a:lnTo>
                  <a:lnTo>
                    <a:pt x="1060348" y="2098154"/>
                  </a:lnTo>
                  <a:lnTo>
                    <a:pt x="1069035" y="2101049"/>
                  </a:lnTo>
                  <a:lnTo>
                    <a:pt x="1077696" y="2106815"/>
                  </a:lnTo>
                  <a:lnTo>
                    <a:pt x="1083462" y="2109686"/>
                  </a:lnTo>
                  <a:lnTo>
                    <a:pt x="1092136" y="2115451"/>
                  </a:lnTo>
                  <a:lnTo>
                    <a:pt x="1100797" y="2118347"/>
                  </a:lnTo>
                  <a:lnTo>
                    <a:pt x="1109484" y="2126983"/>
                  </a:lnTo>
                  <a:lnTo>
                    <a:pt x="1118146" y="2129879"/>
                  </a:lnTo>
                  <a:lnTo>
                    <a:pt x="1126807" y="2138515"/>
                  </a:lnTo>
                  <a:lnTo>
                    <a:pt x="1132573" y="2141410"/>
                  </a:lnTo>
                  <a:lnTo>
                    <a:pt x="1149934" y="2152916"/>
                  </a:lnTo>
                  <a:lnTo>
                    <a:pt x="1196149" y="2199030"/>
                  </a:lnTo>
                  <a:lnTo>
                    <a:pt x="1201940" y="2207666"/>
                  </a:lnTo>
                  <a:lnTo>
                    <a:pt x="1207706" y="2213432"/>
                  </a:lnTo>
                  <a:lnTo>
                    <a:pt x="1213497" y="2222093"/>
                  </a:lnTo>
                  <a:lnTo>
                    <a:pt x="1219263" y="2227859"/>
                  </a:lnTo>
                  <a:lnTo>
                    <a:pt x="1230820" y="2245156"/>
                  </a:lnTo>
                  <a:lnTo>
                    <a:pt x="1233728" y="2253792"/>
                  </a:lnTo>
                  <a:lnTo>
                    <a:pt x="1239494" y="2259558"/>
                  </a:lnTo>
                  <a:lnTo>
                    <a:pt x="1245260" y="2268194"/>
                  </a:lnTo>
                  <a:lnTo>
                    <a:pt x="1248156" y="2276856"/>
                  </a:lnTo>
                  <a:lnTo>
                    <a:pt x="1253947" y="2285492"/>
                  </a:lnTo>
                  <a:lnTo>
                    <a:pt x="1259713" y="2302789"/>
                  </a:lnTo>
                  <a:lnTo>
                    <a:pt x="1265504" y="2311425"/>
                  </a:lnTo>
                  <a:lnTo>
                    <a:pt x="1274165" y="2337371"/>
                  </a:lnTo>
                  <a:lnTo>
                    <a:pt x="1277035" y="2348903"/>
                  </a:lnTo>
                  <a:lnTo>
                    <a:pt x="1285735" y="2374836"/>
                  </a:lnTo>
                  <a:lnTo>
                    <a:pt x="1288605" y="2386368"/>
                  </a:lnTo>
                  <a:lnTo>
                    <a:pt x="1288605" y="2395004"/>
                  </a:lnTo>
                  <a:lnTo>
                    <a:pt x="1291501" y="2403665"/>
                  </a:lnTo>
                  <a:lnTo>
                    <a:pt x="1291501" y="2415197"/>
                  </a:lnTo>
                  <a:lnTo>
                    <a:pt x="1294396" y="2426703"/>
                  </a:lnTo>
                  <a:lnTo>
                    <a:pt x="1294396" y="2455519"/>
                  </a:lnTo>
                  <a:lnTo>
                    <a:pt x="1297266" y="2467051"/>
                  </a:lnTo>
                  <a:lnTo>
                    <a:pt x="1294396" y="2475687"/>
                  </a:lnTo>
                  <a:lnTo>
                    <a:pt x="1294396" y="2504516"/>
                  </a:lnTo>
                  <a:lnTo>
                    <a:pt x="1291501" y="2513177"/>
                  </a:lnTo>
                  <a:lnTo>
                    <a:pt x="1291501" y="2524709"/>
                  </a:lnTo>
                  <a:lnTo>
                    <a:pt x="1288605" y="2533345"/>
                  </a:lnTo>
                  <a:lnTo>
                    <a:pt x="1288605" y="2544876"/>
                  </a:lnTo>
                  <a:lnTo>
                    <a:pt x="1279944" y="2570810"/>
                  </a:lnTo>
                  <a:lnTo>
                    <a:pt x="1277035" y="2582341"/>
                  </a:lnTo>
                  <a:lnTo>
                    <a:pt x="1265504" y="2616924"/>
                  </a:lnTo>
                  <a:lnTo>
                    <a:pt x="1259713" y="2625560"/>
                  </a:lnTo>
                  <a:lnTo>
                    <a:pt x="1253947" y="2642857"/>
                  </a:lnTo>
                  <a:lnTo>
                    <a:pt x="1248156" y="2651493"/>
                  </a:lnTo>
                  <a:lnTo>
                    <a:pt x="1245260" y="2660154"/>
                  </a:lnTo>
                  <a:lnTo>
                    <a:pt x="1239494" y="2668790"/>
                  </a:lnTo>
                  <a:lnTo>
                    <a:pt x="1233728" y="2674556"/>
                  </a:lnTo>
                  <a:lnTo>
                    <a:pt x="1230820" y="2683218"/>
                  </a:lnTo>
                  <a:lnTo>
                    <a:pt x="1225029" y="2691854"/>
                  </a:lnTo>
                  <a:lnTo>
                    <a:pt x="1219263" y="2697619"/>
                  </a:lnTo>
                  <a:lnTo>
                    <a:pt x="1207706" y="2714917"/>
                  </a:lnTo>
                  <a:lnTo>
                    <a:pt x="1201940" y="2720683"/>
                  </a:lnTo>
                  <a:lnTo>
                    <a:pt x="1196149" y="2729319"/>
                  </a:lnTo>
                  <a:lnTo>
                    <a:pt x="1190383" y="2735084"/>
                  </a:lnTo>
                  <a:lnTo>
                    <a:pt x="1184592" y="2743720"/>
                  </a:lnTo>
                  <a:lnTo>
                    <a:pt x="1175918" y="2749486"/>
                  </a:lnTo>
                  <a:lnTo>
                    <a:pt x="1170152" y="2755252"/>
                  </a:lnTo>
                  <a:lnTo>
                    <a:pt x="1161491" y="2761018"/>
                  </a:lnTo>
                  <a:lnTo>
                    <a:pt x="1155700" y="2769666"/>
                  </a:lnTo>
                  <a:lnTo>
                    <a:pt x="1149934" y="2772549"/>
                  </a:lnTo>
                  <a:lnTo>
                    <a:pt x="1141272" y="2778315"/>
                  </a:lnTo>
                  <a:lnTo>
                    <a:pt x="1126807" y="2792717"/>
                  </a:lnTo>
                  <a:lnTo>
                    <a:pt x="1118146" y="2795600"/>
                  </a:lnTo>
                  <a:lnTo>
                    <a:pt x="1112354" y="2801366"/>
                  </a:lnTo>
                  <a:lnTo>
                    <a:pt x="1095032" y="2812897"/>
                  </a:lnTo>
                  <a:lnTo>
                    <a:pt x="1086358" y="2815767"/>
                  </a:lnTo>
                  <a:lnTo>
                    <a:pt x="1069035" y="2827299"/>
                  </a:lnTo>
                  <a:lnTo>
                    <a:pt x="1063244" y="2830182"/>
                  </a:lnTo>
                  <a:lnTo>
                    <a:pt x="1051687" y="2833065"/>
                  </a:lnTo>
                  <a:lnTo>
                    <a:pt x="1043025" y="2835948"/>
                  </a:lnTo>
                  <a:lnTo>
                    <a:pt x="1034351" y="2841714"/>
                  </a:lnTo>
                  <a:lnTo>
                    <a:pt x="991006" y="2856128"/>
                  </a:lnTo>
                  <a:lnTo>
                    <a:pt x="979449" y="2856128"/>
                  </a:lnTo>
                  <a:lnTo>
                    <a:pt x="970788" y="2858998"/>
                  </a:lnTo>
                  <a:lnTo>
                    <a:pt x="959231" y="2861881"/>
                  </a:lnTo>
                  <a:lnTo>
                    <a:pt x="950569" y="2861881"/>
                  </a:lnTo>
                  <a:lnTo>
                    <a:pt x="941895" y="2864764"/>
                  </a:lnTo>
                  <a:lnTo>
                    <a:pt x="933234" y="2864764"/>
                  </a:lnTo>
                  <a:lnTo>
                    <a:pt x="921677" y="2867647"/>
                  </a:lnTo>
                  <a:lnTo>
                    <a:pt x="910120" y="2867647"/>
                  </a:lnTo>
                  <a:lnTo>
                    <a:pt x="910120" y="2916644"/>
                  </a:lnTo>
                  <a:lnTo>
                    <a:pt x="2764967" y="2919526"/>
                  </a:lnTo>
                  <a:lnTo>
                    <a:pt x="1545691" y="2576576"/>
                  </a:lnTo>
                  <a:lnTo>
                    <a:pt x="2759367" y="2406535"/>
                  </a:lnTo>
                  <a:lnTo>
                    <a:pt x="1632331" y="2118347"/>
                  </a:lnTo>
                  <a:lnTo>
                    <a:pt x="2767888" y="1896414"/>
                  </a:lnTo>
                  <a:lnTo>
                    <a:pt x="1750860" y="1613992"/>
                  </a:lnTo>
                  <a:lnTo>
                    <a:pt x="2767888" y="1406499"/>
                  </a:lnTo>
                  <a:close/>
                </a:path>
              </a:pathLst>
            </a:custGeom>
            <a:solidFill>
              <a:srgbClr val="9E2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48271" y="0"/>
              <a:ext cx="2069464" cy="1621790"/>
            </a:xfrm>
            <a:custGeom>
              <a:avLst/>
              <a:gdLst/>
              <a:ahLst/>
              <a:cxnLst/>
              <a:rect l="l" t="t" r="r" b="b"/>
              <a:pathLst>
                <a:path w="2069465" h="1621790">
                  <a:moveTo>
                    <a:pt x="1376679" y="0"/>
                  </a:moveTo>
                  <a:lnTo>
                    <a:pt x="1129029" y="0"/>
                  </a:lnTo>
                  <a:lnTo>
                    <a:pt x="1883791" y="435863"/>
                  </a:lnTo>
                  <a:lnTo>
                    <a:pt x="123951" y="1452372"/>
                  </a:lnTo>
                  <a:lnTo>
                    <a:pt x="123951" y="0"/>
                  </a:lnTo>
                  <a:lnTo>
                    <a:pt x="0" y="0"/>
                  </a:lnTo>
                  <a:lnTo>
                    <a:pt x="0" y="1559687"/>
                  </a:lnTo>
                  <a:lnTo>
                    <a:pt x="4879" y="1583763"/>
                  </a:lnTo>
                  <a:lnTo>
                    <a:pt x="18176" y="1603422"/>
                  </a:lnTo>
                  <a:lnTo>
                    <a:pt x="37879" y="1616676"/>
                  </a:lnTo>
                  <a:lnTo>
                    <a:pt x="61975" y="1621536"/>
                  </a:lnTo>
                  <a:lnTo>
                    <a:pt x="70103" y="1621014"/>
                  </a:lnTo>
                  <a:lnTo>
                    <a:pt x="2038603" y="489585"/>
                  </a:lnTo>
                  <a:lnTo>
                    <a:pt x="2069125" y="443563"/>
                  </a:lnTo>
                  <a:lnTo>
                    <a:pt x="2067448" y="419893"/>
                  </a:lnTo>
                  <a:lnTo>
                    <a:pt x="2057032" y="398557"/>
                  </a:lnTo>
                  <a:lnTo>
                    <a:pt x="2038603" y="382270"/>
                  </a:lnTo>
                  <a:lnTo>
                    <a:pt x="137667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076683" y="1027175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809231" y="5367401"/>
            <a:ext cx="2705735" cy="1490980"/>
            <a:chOff x="6809231" y="5367401"/>
            <a:chExt cx="2705735" cy="1490980"/>
          </a:xfrm>
        </p:grpSpPr>
        <p:sp>
          <p:nvSpPr>
            <p:cNvPr id="14" name="object 14"/>
            <p:cNvSpPr/>
            <p:nvPr/>
          </p:nvSpPr>
          <p:spPr>
            <a:xfrm>
              <a:off x="7198552" y="5367401"/>
              <a:ext cx="2316480" cy="1490980"/>
            </a:xfrm>
            <a:custGeom>
              <a:avLst/>
              <a:gdLst/>
              <a:ahLst/>
              <a:cxnLst/>
              <a:rect l="l" t="t" r="r" b="b"/>
              <a:pathLst>
                <a:path w="2316479" h="1490979">
                  <a:moveTo>
                    <a:pt x="2201606" y="1101051"/>
                  </a:moveTo>
                  <a:lnTo>
                    <a:pt x="2162653" y="1113974"/>
                  </a:lnTo>
                  <a:lnTo>
                    <a:pt x="2137721" y="1154776"/>
                  </a:lnTo>
                  <a:lnTo>
                    <a:pt x="2138614" y="1179982"/>
                  </a:lnTo>
                  <a:lnTo>
                    <a:pt x="2150399" y="1224127"/>
                  </a:lnTo>
                  <a:lnTo>
                    <a:pt x="2160791" y="1268585"/>
                  </a:lnTo>
                  <a:lnTo>
                    <a:pt x="2169779" y="1313322"/>
                  </a:lnTo>
                  <a:lnTo>
                    <a:pt x="2177349" y="1358303"/>
                  </a:lnTo>
                  <a:lnTo>
                    <a:pt x="2189033" y="1490599"/>
                  </a:lnTo>
                  <a:lnTo>
                    <a:pt x="2316414" y="1490599"/>
                  </a:lnTo>
                  <a:lnTo>
                    <a:pt x="2302825" y="1339202"/>
                  </a:lnTo>
                  <a:lnTo>
                    <a:pt x="2294614" y="1290316"/>
                  </a:lnTo>
                  <a:lnTo>
                    <a:pt x="2284855" y="1241698"/>
                  </a:lnTo>
                  <a:lnTo>
                    <a:pt x="2273571" y="1193384"/>
                  </a:lnTo>
                  <a:lnTo>
                    <a:pt x="2260788" y="1145413"/>
                  </a:lnTo>
                  <a:lnTo>
                    <a:pt x="2226230" y="1107001"/>
                  </a:lnTo>
                  <a:lnTo>
                    <a:pt x="2209480" y="1102156"/>
                  </a:lnTo>
                  <a:lnTo>
                    <a:pt x="2201606" y="1101051"/>
                  </a:lnTo>
                  <a:close/>
                </a:path>
                <a:path w="2316479" h="1490979">
                  <a:moveTo>
                    <a:pt x="1726753" y="360807"/>
                  </a:moveTo>
                  <a:lnTo>
                    <a:pt x="1684335" y="381330"/>
                  </a:lnTo>
                  <a:lnTo>
                    <a:pt x="1667793" y="427048"/>
                  </a:lnTo>
                  <a:lnTo>
                    <a:pt x="1673512" y="450719"/>
                  </a:lnTo>
                  <a:lnTo>
                    <a:pt x="1688399" y="471081"/>
                  </a:lnTo>
                  <a:lnTo>
                    <a:pt x="1727224" y="505933"/>
                  </a:lnTo>
                  <a:lnTo>
                    <a:pt x="1764754" y="542124"/>
                  </a:lnTo>
                  <a:lnTo>
                    <a:pt x="1800953" y="579617"/>
                  </a:lnTo>
                  <a:lnTo>
                    <a:pt x="1835786" y="618374"/>
                  </a:lnTo>
                  <a:lnTo>
                    <a:pt x="1869217" y="658358"/>
                  </a:lnTo>
                  <a:lnTo>
                    <a:pt x="1901210" y="699531"/>
                  </a:lnTo>
                  <a:lnTo>
                    <a:pt x="1931731" y="741857"/>
                  </a:lnTo>
                  <a:lnTo>
                    <a:pt x="1946120" y="756732"/>
                  </a:lnTo>
                  <a:lnTo>
                    <a:pt x="1964068" y="766006"/>
                  </a:lnTo>
                  <a:lnTo>
                    <a:pt x="1984041" y="769175"/>
                  </a:lnTo>
                  <a:lnTo>
                    <a:pt x="2004502" y="765733"/>
                  </a:lnTo>
                  <a:lnTo>
                    <a:pt x="2004375" y="765556"/>
                  </a:lnTo>
                  <a:lnTo>
                    <a:pt x="2009963" y="763714"/>
                  </a:lnTo>
                  <a:lnTo>
                    <a:pt x="2015170" y="761123"/>
                  </a:lnTo>
                  <a:lnTo>
                    <a:pt x="2020123" y="757859"/>
                  </a:lnTo>
                  <a:lnTo>
                    <a:pt x="2037536" y="739666"/>
                  </a:lnTo>
                  <a:lnTo>
                    <a:pt x="2046364" y="716981"/>
                  </a:lnTo>
                  <a:lnTo>
                    <a:pt x="2046073" y="692644"/>
                  </a:lnTo>
                  <a:lnTo>
                    <a:pt x="2007167" y="629156"/>
                  </a:lnTo>
                  <a:lnTo>
                    <a:pt x="1976985" y="589776"/>
                  </a:lnTo>
                  <a:lnTo>
                    <a:pt x="1945603" y="551378"/>
                  </a:lnTo>
                  <a:lnTo>
                    <a:pt x="1913046" y="513989"/>
                  </a:lnTo>
                  <a:lnTo>
                    <a:pt x="1879341" y="477637"/>
                  </a:lnTo>
                  <a:lnTo>
                    <a:pt x="1844512" y="442348"/>
                  </a:lnTo>
                  <a:lnTo>
                    <a:pt x="1808584" y="408150"/>
                  </a:lnTo>
                  <a:lnTo>
                    <a:pt x="1771584" y="375069"/>
                  </a:lnTo>
                  <a:lnTo>
                    <a:pt x="1738508" y="361051"/>
                  </a:lnTo>
                  <a:lnTo>
                    <a:pt x="1726753" y="360807"/>
                  </a:lnTo>
                  <a:close/>
                </a:path>
                <a:path w="2316479" h="1490979">
                  <a:moveTo>
                    <a:pt x="429956" y="15621"/>
                  </a:moveTo>
                  <a:lnTo>
                    <a:pt x="421447" y="15621"/>
                  </a:lnTo>
                  <a:lnTo>
                    <a:pt x="412938" y="17399"/>
                  </a:lnTo>
                  <a:lnTo>
                    <a:pt x="364450" y="28053"/>
                  </a:lnTo>
                  <a:lnTo>
                    <a:pt x="316353" y="40195"/>
                  </a:lnTo>
                  <a:lnTo>
                    <a:pt x="268681" y="53814"/>
                  </a:lnTo>
                  <a:lnTo>
                    <a:pt x="221470" y="68897"/>
                  </a:lnTo>
                  <a:lnTo>
                    <a:pt x="174752" y="85433"/>
                  </a:lnTo>
                  <a:lnTo>
                    <a:pt x="128563" y="103409"/>
                  </a:lnTo>
                  <a:lnTo>
                    <a:pt x="82937" y="122814"/>
                  </a:lnTo>
                  <a:lnTo>
                    <a:pt x="35113" y="144907"/>
                  </a:lnTo>
                  <a:lnTo>
                    <a:pt x="2680" y="182938"/>
                  </a:lnTo>
                  <a:lnTo>
                    <a:pt x="0" y="207140"/>
                  </a:lnTo>
                  <a:lnTo>
                    <a:pt x="7046" y="231355"/>
                  </a:lnTo>
                  <a:lnTo>
                    <a:pt x="22996" y="250929"/>
                  </a:lnTo>
                  <a:lnTo>
                    <a:pt x="44448" y="262480"/>
                  </a:lnTo>
                  <a:lnTo>
                    <a:pt x="68661" y="265149"/>
                  </a:lnTo>
                  <a:lnTo>
                    <a:pt x="92898" y="258076"/>
                  </a:lnTo>
                  <a:lnTo>
                    <a:pt x="140344" y="236279"/>
                  </a:lnTo>
                  <a:lnTo>
                    <a:pt x="188490" y="216191"/>
                  </a:lnTo>
                  <a:lnTo>
                    <a:pt x="237289" y="197827"/>
                  </a:lnTo>
                  <a:lnTo>
                    <a:pt x="286695" y="181198"/>
                  </a:lnTo>
                  <a:lnTo>
                    <a:pt x="336660" y="166318"/>
                  </a:lnTo>
                  <a:lnTo>
                    <a:pt x="387139" y="153201"/>
                  </a:lnTo>
                  <a:lnTo>
                    <a:pt x="438084" y="141859"/>
                  </a:lnTo>
                  <a:lnTo>
                    <a:pt x="440878" y="141351"/>
                  </a:lnTo>
                  <a:lnTo>
                    <a:pt x="443545" y="140589"/>
                  </a:lnTo>
                  <a:lnTo>
                    <a:pt x="446212" y="139700"/>
                  </a:lnTo>
                  <a:lnTo>
                    <a:pt x="466548" y="128339"/>
                  </a:lnTo>
                  <a:lnTo>
                    <a:pt x="481074" y="111013"/>
                  </a:lnTo>
                  <a:lnTo>
                    <a:pt x="488646" y="89711"/>
                  </a:lnTo>
                  <a:lnTo>
                    <a:pt x="488122" y="66421"/>
                  </a:lnTo>
                  <a:lnTo>
                    <a:pt x="481411" y="48523"/>
                  </a:lnTo>
                  <a:lnTo>
                    <a:pt x="470152" y="33924"/>
                  </a:lnTo>
                  <a:lnTo>
                    <a:pt x="455368" y="23254"/>
                  </a:lnTo>
                  <a:lnTo>
                    <a:pt x="438084" y="17145"/>
                  </a:lnTo>
                  <a:lnTo>
                    <a:pt x="429956" y="15621"/>
                  </a:lnTo>
                  <a:close/>
                </a:path>
                <a:path w="2316479" h="1490979">
                  <a:moveTo>
                    <a:pt x="939480" y="0"/>
                  </a:moveTo>
                  <a:lnTo>
                    <a:pt x="914342" y="1617"/>
                  </a:lnTo>
                  <a:lnTo>
                    <a:pt x="892490" y="12366"/>
                  </a:lnTo>
                  <a:lnTo>
                    <a:pt x="876258" y="30521"/>
                  </a:lnTo>
                  <a:lnTo>
                    <a:pt x="867979" y="54356"/>
                  </a:lnTo>
                  <a:lnTo>
                    <a:pt x="869596" y="79549"/>
                  </a:lnTo>
                  <a:lnTo>
                    <a:pt x="880346" y="101409"/>
                  </a:lnTo>
                  <a:lnTo>
                    <a:pt x="898501" y="117649"/>
                  </a:lnTo>
                  <a:lnTo>
                    <a:pt x="922335" y="125984"/>
                  </a:lnTo>
                  <a:lnTo>
                    <a:pt x="973987" y="133920"/>
                  </a:lnTo>
                  <a:lnTo>
                    <a:pt x="1025280" y="143675"/>
                  </a:lnTo>
                  <a:lnTo>
                    <a:pt x="1076163" y="155235"/>
                  </a:lnTo>
                  <a:lnTo>
                    <a:pt x="1126590" y="168583"/>
                  </a:lnTo>
                  <a:lnTo>
                    <a:pt x="1176509" y="183704"/>
                  </a:lnTo>
                  <a:lnTo>
                    <a:pt x="1225873" y="200582"/>
                  </a:lnTo>
                  <a:lnTo>
                    <a:pt x="1274633" y="219202"/>
                  </a:lnTo>
                  <a:lnTo>
                    <a:pt x="1285521" y="222394"/>
                  </a:lnTo>
                  <a:lnTo>
                    <a:pt x="1296683" y="223588"/>
                  </a:lnTo>
                  <a:lnTo>
                    <a:pt x="1307869" y="222779"/>
                  </a:lnTo>
                  <a:lnTo>
                    <a:pt x="1318829" y="219964"/>
                  </a:lnTo>
                  <a:lnTo>
                    <a:pt x="1351141" y="195476"/>
                  </a:lnTo>
                  <a:lnTo>
                    <a:pt x="1362138" y="158561"/>
                  </a:lnTo>
                  <a:lnTo>
                    <a:pt x="1357008" y="134794"/>
                  </a:lnTo>
                  <a:lnTo>
                    <a:pt x="1322258" y="100965"/>
                  </a:lnTo>
                  <a:lnTo>
                    <a:pt x="1275901" y="83166"/>
                  </a:lnTo>
                  <a:lnTo>
                    <a:pt x="1229052" y="66829"/>
                  </a:lnTo>
                  <a:lnTo>
                    <a:pt x="1181745" y="51963"/>
                  </a:lnTo>
                  <a:lnTo>
                    <a:pt x="1134012" y="38576"/>
                  </a:lnTo>
                  <a:lnTo>
                    <a:pt x="1085887" y="26677"/>
                  </a:lnTo>
                  <a:lnTo>
                    <a:pt x="1037401" y="16275"/>
                  </a:lnTo>
                  <a:lnTo>
                    <a:pt x="988588" y="7380"/>
                  </a:lnTo>
                  <a:lnTo>
                    <a:pt x="9394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09231" y="6035040"/>
              <a:ext cx="1990725" cy="822960"/>
            </a:xfrm>
            <a:custGeom>
              <a:avLst/>
              <a:gdLst/>
              <a:ahLst/>
              <a:cxnLst/>
              <a:rect l="l" t="t" r="r" b="b"/>
              <a:pathLst>
                <a:path w="1990725" h="822959">
                  <a:moveTo>
                    <a:pt x="995172" y="0"/>
                  </a:moveTo>
                  <a:lnTo>
                    <a:pt x="945006" y="1190"/>
                  </a:lnTo>
                  <a:lnTo>
                    <a:pt x="895475" y="4723"/>
                  </a:lnTo>
                  <a:lnTo>
                    <a:pt x="846633" y="10545"/>
                  </a:lnTo>
                  <a:lnTo>
                    <a:pt x="798540" y="18599"/>
                  </a:lnTo>
                  <a:lnTo>
                    <a:pt x="751251" y="28830"/>
                  </a:lnTo>
                  <a:lnTo>
                    <a:pt x="704823" y="41183"/>
                  </a:lnTo>
                  <a:lnTo>
                    <a:pt x="659315" y="55601"/>
                  </a:lnTo>
                  <a:lnTo>
                    <a:pt x="614783" y="72030"/>
                  </a:lnTo>
                  <a:lnTo>
                    <a:pt x="571284" y="90415"/>
                  </a:lnTo>
                  <a:lnTo>
                    <a:pt x="528875" y="110698"/>
                  </a:lnTo>
                  <a:lnTo>
                    <a:pt x="487614" y="132826"/>
                  </a:lnTo>
                  <a:lnTo>
                    <a:pt x="447557" y="156743"/>
                  </a:lnTo>
                  <a:lnTo>
                    <a:pt x="408762" y="182393"/>
                  </a:lnTo>
                  <a:lnTo>
                    <a:pt x="371285" y="209721"/>
                  </a:lnTo>
                  <a:lnTo>
                    <a:pt x="335185" y="238670"/>
                  </a:lnTo>
                  <a:lnTo>
                    <a:pt x="300517" y="269187"/>
                  </a:lnTo>
                  <a:lnTo>
                    <a:pt x="267339" y="301215"/>
                  </a:lnTo>
                  <a:lnTo>
                    <a:pt x="235709" y="334699"/>
                  </a:lnTo>
                  <a:lnTo>
                    <a:pt x="205683" y="369583"/>
                  </a:lnTo>
                  <a:lnTo>
                    <a:pt x="177318" y="405812"/>
                  </a:lnTo>
                  <a:lnTo>
                    <a:pt x="150672" y="443330"/>
                  </a:lnTo>
                  <a:lnTo>
                    <a:pt x="125801" y="482082"/>
                  </a:lnTo>
                  <a:lnTo>
                    <a:pt x="102763" y="522013"/>
                  </a:lnTo>
                  <a:lnTo>
                    <a:pt x="81615" y="563067"/>
                  </a:lnTo>
                  <a:lnTo>
                    <a:pt x="62414" y="605188"/>
                  </a:lnTo>
                  <a:lnTo>
                    <a:pt x="45218" y="648321"/>
                  </a:lnTo>
                  <a:lnTo>
                    <a:pt x="30082" y="692411"/>
                  </a:lnTo>
                  <a:lnTo>
                    <a:pt x="17064" y="737401"/>
                  </a:lnTo>
                  <a:lnTo>
                    <a:pt x="6223" y="783238"/>
                  </a:lnTo>
                  <a:lnTo>
                    <a:pt x="0" y="822960"/>
                  </a:lnTo>
                  <a:lnTo>
                    <a:pt x="1990344" y="822960"/>
                  </a:lnTo>
                  <a:lnTo>
                    <a:pt x="1984121" y="783238"/>
                  </a:lnTo>
                  <a:lnTo>
                    <a:pt x="1973279" y="737401"/>
                  </a:lnTo>
                  <a:lnTo>
                    <a:pt x="1960261" y="692411"/>
                  </a:lnTo>
                  <a:lnTo>
                    <a:pt x="1945125" y="648321"/>
                  </a:lnTo>
                  <a:lnTo>
                    <a:pt x="1927929" y="605188"/>
                  </a:lnTo>
                  <a:lnTo>
                    <a:pt x="1908728" y="563067"/>
                  </a:lnTo>
                  <a:lnTo>
                    <a:pt x="1887580" y="522013"/>
                  </a:lnTo>
                  <a:lnTo>
                    <a:pt x="1864542" y="482082"/>
                  </a:lnTo>
                  <a:lnTo>
                    <a:pt x="1839671" y="443330"/>
                  </a:lnTo>
                  <a:lnTo>
                    <a:pt x="1813025" y="405812"/>
                  </a:lnTo>
                  <a:lnTo>
                    <a:pt x="1784660" y="369583"/>
                  </a:lnTo>
                  <a:lnTo>
                    <a:pt x="1754634" y="334699"/>
                  </a:lnTo>
                  <a:lnTo>
                    <a:pt x="1723004" y="301215"/>
                  </a:lnTo>
                  <a:lnTo>
                    <a:pt x="1689826" y="269187"/>
                  </a:lnTo>
                  <a:lnTo>
                    <a:pt x="1655158" y="238670"/>
                  </a:lnTo>
                  <a:lnTo>
                    <a:pt x="1619058" y="209721"/>
                  </a:lnTo>
                  <a:lnTo>
                    <a:pt x="1581581" y="182393"/>
                  </a:lnTo>
                  <a:lnTo>
                    <a:pt x="1542786" y="156743"/>
                  </a:lnTo>
                  <a:lnTo>
                    <a:pt x="1502729" y="132826"/>
                  </a:lnTo>
                  <a:lnTo>
                    <a:pt x="1461468" y="110698"/>
                  </a:lnTo>
                  <a:lnTo>
                    <a:pt x="1419059" y="90415"/>
                  </a:lnTo>
                  <a:lnTo>
                    <a:pt x="1375560" y="72030"/>
                  </a:lnTo>
                  <a:lnTo>
                    <a:pt x="1331028" y="55601"/>
                  </a:lnTo>
                  <a:lnTo>
                    <a:pt x="1285520" y="41183"/>
                  </a:lnTo>
                  <a:lnTo>
                    <a:pt x="1239092" y="28830"/>
                  </a:lnTo>
                  <a:lnTo>
                    <a:pt x="1191803" y="18599"/>
                  </a:lnTo>
                  <a:lnTo>
                    <a:pt x="1143710" y="10545"/>
                  </a:lnTo>
                  <a:lnTo>
                    <a:pt x="1094868" y="4723"/>
                  </a:lnTo>
                  <a:lnTo>
                    <a:pt x="1045337" y="1190"/>
                  </a:lnTo>
                  <a:lnTo>
                    <a:pt x="9951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850880" y="5519928"/>
            <a:ext cx="1341120" cy="1338580"/>
          </a:xfrm>
          <a:custGeom>
            <a:avLst/>
            <a:gdLst/>
            <a:ahLst/>
            <a:cxnLst/>
            <a:rect l="l" t="t" r="r" b="b"/>
            <a:pathLst>
              <a:path w="1341120" h="1338579">
                <a:moveTo>
                  <a:pt x="1341120" y="0"/>
                </a:moveTo>
                <a:lnTo>
                  <a:pt x="61975" y="0"/>
                </a:lnTo>
                <a:lnTo>
                  <a:pt x="37826" y="4859"/>
                </a:lnTo>
                <a:lnTo>
                  <a:pt x="18129" y="18113"/>
                </a:lnTo>
                <a:lnTo>
                  <a:pt x="4861" y="37772"/>
                </a:lnTo>
                <a:lnTo>
                  <a:pt x="0" y="61849"/>
                </a:lnTo>
                <a:lnTo>
                  <a:pt x="0" y="1338072"/>
                </a:lnTo>
                <a:lnTo>
                  <a:pt x="123951" y="1338072"/>
                </a:lnTo>
                <a:lnTo>
                  <a:pt x="123951" y="123761"/>
                </a:lnTo>
                <a:lnTo>
                  <a:pt x="1341120" y="123761"/>
                </a:lnTo>
                <a:lnTo>
                  <a:pt x="134112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59" y="1306144"/>
            <a:ext cx="3033395" cy="40271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95"/>
              </a:spcBef>
            </a:pPr>
            <a:r>
              <a:rPr sz="4100" b="0" spc="5" dirty="0">
                <a:solidFill>
                  <a:srgbClr val="FFFFFF"/>
                </a:solidFill>
                <a:latin typeface="Calibri Light"/>
                <a:cs typeface="Calibri Light"/>
              </a:rPr>
              <a:t>Will </a:t>
            </a:r>
            <a:r>
              <a:rPr sz="4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my child’s </a:t>
            </a:r>
            <a:r>
              <a:rPr sz="4100" b="0" spc="-9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school</a:t>
            </a:r>
            <a:r>
              <a:rPr sz="41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have</a:t>
            </a:r>
            <a:r>
              <a:rPr sz="41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to </a:t>
            </a:r>
            <a:r>
              <a:rPr sz="4100" b="0" spc="-9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engage 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 me </a:t>
            </a:r>
            <a:r>
              <a:rPr sz="4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before </a:t>
            </a:r>
            <a:r>
              <a:rPr sz="4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teaching 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these </a:t>
            </a:r>
            <a:r>
              <a:rPr sz="41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subjects?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7296" y="642950"/>
            <a:ext cx="6737350" cy="53632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Schools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consult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parents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developing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reviewing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policies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Relationships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Education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RSE, </a:t>
            </a:r>
            <a:r>
              <a:rPr sz="2800" dirty="0">
                <a:latin typeface="Calibri"/>
                <a:cs typeface="Calibri"/>
              </a:rPr>
              <a:t>which will </a:t>
            </a:r>
            <a:r>
              <a:rPr sz="2800" spc="-10" dirty="0">
                <a:latin typeface="Calibri"/>
                <a:cs typeface="Calibri"/>
              </a:rPr>
              <a:t>inform </a:t>
            </a:r>
            <a:r>
              <a:rPr sz="2800" dirty="0">
                <a:latin typeface="Calibri"/>
                <a:cs typeface="Calibri"/>
              </a:rPr>
              <a:t>schools’ </a:t>
            </a:r>
            <a:r>
              <a:rPr sz="2800" spc="-5" dirty="0">
                <a:latin typeface="Calibri"/>
                <a:cs typeface="Calibri"/>
              </a:rPr>
              <a:t>decisions on </a:t>
            </a:r>
            <a:r>
              <a:rPr sz="2800" dirty="0">
                <a:latin typeface="Calibri"/>
                <a:cs typeface="Calibri"/>
              </a:rPr>
              <a:t> when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certain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covered.</a:t>
            </a:r>
            <a:endParaRPr sz="2800">
              <a:latin typeface="Calibri"/>
              <a:cs typeface="Calibri"/>
            </a:endParaRPr>
          </a:p>
          <a:p>
            <a:pPr marL="241300" marR="1955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/>
              <a:t>	</a:t>
            </a:r>
            <a:r>
              <a:rPr sz="2800" spc="-25" dirty="0">
                <a:latin typeface="Calibri"/>
                <a:cs typeface="Calibri"/>
              </a:rPr>
              <a:t>Effective </a:t>
            </a:r>
            <a:r>
              <a:rPr sz="2800" spc="-10" dirty="0">
                <a:latin typeface="Calibri"/>
                <a:cs typeface="Calibri"/>
              </a:rPr>
              <a:t>consultation </a:t>
            </a:r>
            <a:r>
              <a:rPr sz="2800" spc="-5" dirty="0">
                <a:latin typeface="Calibri"/>
                <a:cs typeface="Calibri"/>
              </a:rPr>
              <a:t>gives the space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</a:t>
            </a:r>
            <a:r>
              <a:rPr sz="2800" spc="-15" dirty="0">
                <a:latin typeface="Calibri"/>
                <a:cs typeface="Calibri"/>
              </a:rPr>
              <a:t> 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parents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input,</a:t>
            </a:r>
            <a:r>
              <a:rPr sz="2800" dirty="0">
                <a:latin typeface="Calibri"/>
                <a:cs typeface="Calibri"/>
              </a:rPr>
              <a:t> ask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questions,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share</a:t>
            </a:r>
            <a:r>
              <a:rPr sz="2800" spc="-10" dirty="0">
                <a:latin typeface="Calibri"/>
                <a:cs typeface="Calibri"/>
              </a:rPr>
              <a:t> concerns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school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decide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way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forward.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Schools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listen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355"/>
              </a:lnSpc>
            </a:pPr>
            <a:r>
              <a:rPr sz="2800" spc="-20" dirty="0">
                <a:latin typeface="Calibri"/>
                <a:cs typeface="Calibri"/>
              </a:rPr>
              <a:t>parent’s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views,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make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reasonable</a:t>
            </a:r>
            <a:endParaRPr sz="2800">
              <a:latin typeface="Calibri"/>
              <a:cs typeface="Calibri"/>
            </a:endParaRPr>
          </a:p>
          <a:p>
            <a:pPr marL="241300" marR="613410">
              <a:lnSpc>
                <a:spcPct val="80000"/>
              </a:lnSpc>
              <a:spcBef>
                <a:spcPts val="335"/>
              </a:spcBef>
            </a:pPr>
            <a:r>
              <a:rPr sz="2800" dirty="0">
                <a:latin typeface="Calibri"/>
                <a:cs typeface="Calibri"/>
              </a:rPr>
              <a:t>decision as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how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5" dirty="0">
                <a:latin typeface="Calibri"/>
                <a:cs typeface="Calibri"/>
              </a:rPr>
              <a:t>wish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proceed.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taught,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how,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ultimately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decision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school and </a:t>
            </a:r>
            <a:r>
              <a:rPr sz="2800" spc="-10" dirty="0">
                <a:latin typeface="Calibri"/>
                <a:cs typeface="Calibri"/>
              </a:rPr>
              <a:t>consultation </a:t>
            </a:r>
            <a:r>
              <a:rPr sz="2800" spc="-5" dirty="0">
                <a:latin typeface="Calibri"/>
                <a:cs typeface="Calibri"/>
              </a:rPr>
              <a:t> does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provide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parental </a:t>
            </a:r>
            <a:r>
              <a:rPr sz="2800" spc="-20" dirty="0">
                <a:latin typeface="Calibri"/>
                <a:cs typeface="Calibri"/>
              </a:rPr>
              <a:t>veto</a:t>
            </a:r>
            <a:r>
              <a:rPr sz="2800" spc="-5" dirty="0">
                <a:latin typeface="Calibri"/>
                <a:cs typeface="Calibri"/>
              </a:rPr>
              <a:t> on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curriculum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content.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(UK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Gov)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759" y="1158951"/>
            <a:ext cx="2977515" cy="43180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Do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have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right</a:t>
            </a:r>
            <a:r>
              <a:rPr sz="4400" b="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withdraw</a:t>
            </a:r>
            <a:r>
              <a:rPr sz="4400" b="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my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child</a:t>
            </a:r>
            <a:r>
              <a:rPr sz="4400" b="0" spc="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from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400" b="0" spc="1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  and</a:t>
            </a:r>
            <a:r>
              <a:rPr sz="4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Sex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Education?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5800" y="1883787"/>
            <a:ext cx="6751320" cy="261353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1300" marR="181610" indent="-228600">
              <a:lnSpc>
                <a:spcPct val="7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From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September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2020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Primary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parents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able </a:t>
            </a:r>
            <a:r>
              <a:rPr sz="2200" spc="-10" dirty="0">
                <a:latin typeface="Calibri"/>
                <a:cs typeface="Calibri"/>
              </a:rPr>
              <a:t>to withdraw </a:t>
            </a:r>
            <a:r>
              <a:rPr sz="2200" dirty="0">
                <a:latin typeface="Calibri"/>
                <a:cs typeface="Calibri"/>
              </a:rPr>
              <a:t>their </a:t>
            </a:r>
            <a:r>
              <a:rPr sz="2200" spc="-5" dirty="0">
                <a:latin typeface="Calibri"/>
                <a:cs typeface="Calibri"/>
              </a:rPr>
              <a:t>children from </a:t>
            </a: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dirty="0">
                <a:latin typeface="Calibri"/>
                <a:cs typeface="Calibri"/>
              </a:rPr>
              <a:t>aspects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Sex Education </a:t>
            </a:r>
            <a:r>
              <a:rPr sz="2200" spc="5" dirty="0">
                <a:latin typeface="Calibri"/>
                <a:cs typeface="Calibri"/>
              </a:rPr>
              <a:t>other </a:t>
            </a:r>
            <a:r>
              <a:rPr sz="2200" dirty="0">
                <a:latin typeface="Calibri"/>
                <a:cs typeface="Calibri"/>
              </a:rPr>
              <a:t>than those which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 </a:t>
            </a:r>
            <a:r>
              <a:rPr sz="2200" spc="-5" dirty="0">
                <a:latin typeface="Calibri"/>
                <a:cs typeface="Calibri"/>
              </a:rPr>
              <a:t>Curriculum (Note that </a:t>
            </a:r>
            <a:r>
              <a:rPr sz="2200" spc="-10" dirty="0">
                <a:latin typeface="Calibri"/>
                <a:cs typeface="Calibri"/>
              </a:rPr>
              <a:t>Sex Education </a:t>
            </a:r>
            <a:r>
              <a:rPr sz="2200" dirty="0">
                <a:latin typeface="Calibri"/>
                <a:cs typeface="Calibri"/>
              </a:rPr>
              <a:t>is not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compulsory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Primary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Schools).</a:t>
            </a: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 smtClean="0">
                <a:latin typeface="Calibri"/>
                <a:cs typeface="Calibri"/>
              </a:rPr>
              <a:t>There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spc="-10" dirty="0">
                <a:latin typeface="Calibri"/>
                <a:cs typeface="Calibri"/>
              </a:rPr>
              <a:t>right to withdraw </a:t>
            </a:r>
            <a:r>
              <a:rPr sz="2200" spc="-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Relationships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Primary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Secondary </a:t>
            </a:r>
            <a:r>
              <a:rPr sz="2200" dirty="0">
                <a:latin typeface="Calibri"/>
                <a:cs typeface="Calibri"/>
              </a:rPr>
              <a:t> as </a:t>
            </a:r>
            <a:r>
              <a:rPr sz="2200" spc="-10" dirty="0">
                <a:latin typeface="Calibri"/>
                <a:cs typeface="Calibri"/>
              </a:rPr>
              <a:t>we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believe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that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contents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subjects-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family, </a:t>
            </a:r>
            <a:r>
              <a:rPr sz="2200" spc="-5" dirty="0">
                <a:latin typeface="Calibri"/>
                <a:cs typeface="Calibri"/>
              </a:rPr>
              <a:t>friendships, </a:t>
            </a:r>
            <a:r>
              <a:rPr sz="2200" spc="-15" dirty="0">
                <a:latin typeface="Calibri"/>
                <a:cs typeface="Calibri"/>
              </a:rPr>
              <a:t>safety </a:t>
            </a:r>
            <a:r>
              <a:rPr sz="2200" spc="-5" dirty="0">
                <a:latin typeface="Calibri"/>
                <a:cs typeface="Calibri"/>
              </a:rPr>
              <a:t>(including </a:t>
            </a:r>
            <a:r>
              <a:rPr sz="2200" dirty="0">
                <a:latin typeface="Calibri"/>
                <a:cs typeface="Calibri"/>
              </a:rPr>
              <a:t>online </a:t>
            </a:r>
            <a:r>
              <a:rPr sz="2200" spc="-15" dirty="0">
                <a:latin typeface="Calibri"/>
                <a:cs typeface="Calibri"/>
              </a:rPr>
              <a:t>safety)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 important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dirty="0">
                <a:latin typeface="Calibri"/>
                <a:cs typeface="Calibri"/>
              </a:rPr>
              <a:t> all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children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taught.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759" y="2357755"/>
            <a:ext cx="2696845" cy="23749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4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Does 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Relationships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RSE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curriculum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account of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faith?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7296" y="416432"/>
            <a:ext cx="6609715" cy="543052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marR="42545" indent="-228600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DfE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states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Relationships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Education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designed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help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children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from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all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backgrounds</a:t>
            </a:r>
            <a:r>
              <a:rPr sz="2600" spc="-5" dirty="0">
                <a:latin typeface="Calibri"/>
                <a:cs typeface="Calibri"/>
              </a:rPr>
              <a:t> build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positive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30" dirty="0">
                <a:latin typeface="Calibri"/>
                <a:cs typeface="Calibri"/>
              </a:rPr>
              <a:t>safe 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relationships,</a:t>
            </a:r>
            <a:r>
              <a:rPr sz="2600" spc="-5" dirty="0">
                <a:latin typeface="Calibri"/>
                <a:cs typeface="Calibri"/>
              </a:rPr>
              <a:t> and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thrive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modern</a:t>
            </a:r>
            <a:r>
              <a:rPr sz="2600" spc="-5" dirty="0">
                <a:latin typeface="Calibri"/>
                <a:cs typeface="Calibri"/>
              </a:rPr>
              <a:t> Britain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–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means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taking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into </a:t>
            </a:r>
            <a:r>
              <a:rPr sz="2600" spc="-10" dirty="0">
                <a:latin typeface="Calibri"/>
                <a:cs typeface="Calibri"/>
              </a:rPr>
              <a:t>account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religious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background </a:t>
            </a:r>
            <a:r>
              <a:rPr sz="2600" spc="-5" dirty="0">
                <a:latin typeface="Calibri"/>
                <a:cs typeface="Calibri"/>
              </a:rPr>
              <a:t>of pupils when planning teaching,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topics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appropriately </a:t>
            </a:r>
            <a:r>
              <a:rPr sz="2600" spc="-5" dirty="0">
                <a:latin typeface="Calibri"/>
                <a:cs typeface="Calibri"/>
              </a:rPr>
              <a:t>handled.</a:t>
            </a:r>
            <a:endParaRPr sz="2600">
              <a:latin typeface="Calibri"/>
              <a:cs typeface="Calibri"/>
            </a:endParaRPr>
          </a:p>
          <a:p>
            <a:pPr marL="241300" marR="92075" indent="-228600">
              <a:lnSpc>
                <a:spcPct val="80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developing </a:t>
            </a:r>
            <a:r>
              <a:rPr sz="2600" spc="-5" dirty="0">
                <a:latin typeface="Calibri"/>
                <a:cs typeface="Calibri"/>
              </a:rPr>
              <a:t>these subjects, the </a:t>
            </a:r>
            <a:r>
              <a:rPr sz="2600" spc="-15" dirty="0">
                <a:latin typeface="Calibri"/>
                <a:cs typeface="Calibri"/>
              </a:rPr>
              <a:t>government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worked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with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 number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representative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bodies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faith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organisations,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representing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all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major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faith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groups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England.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Several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faith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organisations produce </a:t>
            </a:r>
            <a:r>
              <a:rPr sz="2600" spc="-5" dirty="0">
                <a:latin typeface="Calibri"/>
                <a:cs typeface="Calibri"/>
              </a:rPr>
              <a:t>teaching </a:t>
            </a:r>
            <a:r>
              <a:rPr sz="2600" spc="-10" dirty="0">
                <a:latin typeface="Calibri"/>
                <a:cs typeface="Calibri"/>
              </a:rPr>
              <a:t>materials that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schools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can</a:t>
            </a:r>
            <a:r>
              <a:rPr sz="2600" spc="-5" dirty="0">
                <a:latin typeface="Calibri"/>
                <a:cs typeface="Calibri"/>
              </a:rPr>
              <a:t> choose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use.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subjects </a:t>
            </a:r>
            <a:r>
              <a:rPr sz="2600" spc="-10" dirty="0">
                <a:latin typeface="Calibri"/>
                <a:cs typeface="Calibri"/>
              </a:rPr>
              <a:t>are designed </a:t>
            </a:r>
            <a:r>
              <a:rPr sz="2600" spc="-2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help children </a:t>
            </a:r>
            <a:r>
              <a:rPr sz="2600" spc="-20" dirty="0">
                <a:latin typeface="Calibri"/>
                <a:cs typeface="Calibri"/>
              </a:rPr>
              <a:t>from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backgrounds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build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positive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30" dirty="0">
                <a:latin typeface="Calibri"/>
                <a:cs typeface="Calibri"/>
              </a:rPr>
              <a:t>safe 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relationships,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thrive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modern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Britain.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759" y="1024839"/>
            <a:ext cx="3042920" cy="45910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590"/>
              </a:spcBef>
            </a:pP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Has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41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15" dirty="0">
                <a:solidFill>
                  <a:srgbClr val="FFFFFF"/>
                </a:solidFill>
                <a:latin typeface="Calibri Light"/>
                <a:cs typeface="Calibri Light"/>
              </a:rPr>
              <a:t>government </a:t>
            </a:r>
            <a:r>
              <a:rPr sz="4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listened</a:t>
            </a:r>
            <a:r>
              <a:rPr sz="41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41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4100" b="0" spc="-9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15" dirty="0">
                <a:solidFill>
                  <a:srgbClr val="FFFFFF"/>
                </a:solidFill>
                <a:latin typeface="Calibri Light"/>
                <a:cs typeface="Calibri Light"/>
              </a:rPr>
              <a:t>views </a:t>
            </a:r>
            <a:r>
              <a:rPr sz="4100" b="0" spc="-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4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my </a:t>
            </a:r>
            <a:r>
              <a:rPr sz="41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community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41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introducing </a:t>
            </a:r>
            <a:r>
              <a:rPr sz="4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these </a:t>
            </a:r>
            <a:r>
              <a:rPr sz="41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dirty="0">
                <a:solidFill>
                  <a:srgbClr val="FFFFFF"/>
                </a:solidFill>
                <a:latin typeface="Calibri Light"/>
                <a:cs typeface="Calibri Light"/>
              </a:rPr>
              <a:t>subjects?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7296" y="1384503"/>
            <a:ext cx="6645275" cy="391223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thorough </a:t>
            </a:r>
            <a:r>
              <a:rPr sz="2800" spc="-15" dirty="0">
                <a:latin typeface="Calibri"/>
                <a:cs typeface="Calibri"/>
              </a:rPr>
              <a:t>engagement </a:t>
            </a:r>
            <a:r>
              <a:rPr sz="2800" spc="-10" dirty="0">
                <a:latin typeface="Calibri"/>
                <a:cs typeface="Calibri"/>
              </a:rPr>
              <a:t>process, involving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public </a:t>
            </a:r>
            <a:r>
              <a:rPr sz="2800" spc="-10" dirty="0">
                <a:latin typeface="Calibri"/>
                <a:cs typeface="Calibri"/>
              </a:rPr>
              <a:t>call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evidence </a:t>
            </a:r>
            <a:r>
              <a:rPr sz="2800" spc="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discussions with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 </a:t>
            </a:r>
            <a:r>
              <a:rPr sz="2800" dirty="0">
                <a:latin typeface="Calibri"/>
                <a:cs typeface="Calibri"/>
              </a:rPr>
              <a:t>90 </a:t>
            </a:r>
            <a:r>
              <a:rPr sz="2800" spc="-10" dirty="0">
                <a:latin typeface="Calibri"/>
                <a:cs typeface="Calibri"/>
              </a:rPr>
              <a:t>organisations,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well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public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consultation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draft </a:t>
            </a:r>
            <a:r>
              <a:rPr sz="2800" spc="-5" dirty="0">
                <a:latin typeface="Calibri"/>
                <a:cs typeface="Calibri"/>
              </a:rPr>
              <a:t>regulations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guidance,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key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decisions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5" dirty="0">
                <a:latin typeface="Calibri"/>
                <a:cs typeface="Calibri"/>
              </a:rPr>
              <a:t> subjects.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consultation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received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11,000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responses </a:t>
            </a:r>
            <a:r>
              <a:rPr sz="2800" spc="-10" dirty="0">
                <a:latin typeface="Calibri"/>
                <a:cs typeface="Calibri"/>
              </a:rPr>
              <a:t>from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teachers,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schools, </a:t>
            </a:r>
            <a:r>
              <a:rPr sz="2800" spc="-10" dirty="0">
                <a:latin typeface="Calibri"/>
                <a:cs typeface="Calibri"/>
              </a:rPr>
              <a:t>expert organisations, young </a:t>
            </a:r>
            <a:r>
              <a:rPr sz="2800" dirty="0">
                <a:latin typeface="Calibri"/>
                <a:cs typeface="Calibri"/>
              </a:rPr>
              <a:t>people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parents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5" dirty="0">
                <a:latin typeface="Calibri"/>
                <a:cs typeface="Calibri"/>
              </a:rPr>
              <a:t> responses </a:t>
            </a:r>
            <a:r>
              <a:rPr sz="2800" spc="-20" dirty="0">
                <a:latin typeface="Calibri"/>
                <a:cs typeface="Calibri"/>
              </a:rPr>
              <a:t>have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helped </a:t>
            </a:r>
            <a:r>
              <a:rPr sz="2800" dirty="0">
                <a:latin typeface="Calibri"/>
                <a:cs typeface="Calibri"/>
              </a:rPr>
              <a:t> finalise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statutory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guidance.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759" y="1036701"/>
            <a:ext cx="2748915" cy="20383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child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taught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Lesbian,Gay,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Bisexual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ender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)  relationships?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7296" y="1004697"/>
            <a:ext cx="6682105" cy="46990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45" dirty="0">
                <a:latin typeface="Calibri"/>
                <a:cs typeface="Calibri"/>
              </a:rPr>
              <a:t>We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believe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that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pupils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taught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about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society </a:t>
            </a:r>
            <a:r>
              <a:rPr sz="2000" spc="-5" dirty="0">
                <a:latin typeface="Calibri"/>
                <a:cs typeface="Calibri"/>
              </a:rPr>
              <a:t> in which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growing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up. </a:t>
            </a:r>
            <a:r>
              <a:rPr sz="2000" spc="-10" dirty="0">
                <a:latin typeface="Calibri"/>
                <a:cs typeface="Calibri"/>
              </a:rPr>
              <a:t>Relationships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</a:t>
            </a:r>
            <a:r>
              <a:rPr sz="2000" spc="-5" dirty="0">
                <a:latin typeface="Calibri"/>
                <a:cs typeface="Calibri"/>
              </a:rPr>
              <a:t> is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designed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foster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respect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others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difference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educate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pupils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healthy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relationships.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We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believe </a:t>
            </a:r>
            <a:r>
              <a:rPr sz="2000" spc="-10" dirty="0">
                <a:latin typeface="Calibri"/>
                <a:cs typeface="Calibri"/>
              </a:rPr>
              <a:t> that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children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receive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teaching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LGBT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content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during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their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school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years.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Teaching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children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society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live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different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types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loving,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healthy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relationships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exist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very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important.</a:t>
            </a:r>
            <a:endParaRPr sz="2000" dirty="0">
              <a:latin typeface="Calibri"/>
              <a:cs typeface="Calibri"/>
            </a:endParaRPr>
          </a:p>
          <a:p>
            <a:pPr marL="241300" marR="130810" indent="-228600">
              <a:lnSpc>
                <a:spcPct val="901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*The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DfE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states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Primary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schools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strongly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encouraged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enabled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cover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LGBT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content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when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teaching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about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different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types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families.</a:t>
            </a:r>
            <a:endParaRPr sz="2000" dirty="0">
              <a:latin typeface="Calibri"/>
              <a:cs typeface="Calibri"/>
            </a:endParaRPr>
          </a:p>
          <a:p>
            <a:pPr marL="241300" marR="111125" indent="-228600">
              <a:lnSpc>
                <a:spcPct val="9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Secondary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Schools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cover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LGBT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content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their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RSE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teaching.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RSE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meet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all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pupils,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whatever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their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developing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sexuality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identity-this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age </a:t>
            </a:r>
            <a:r>
              <a:rPr sz="2000" spc="-10" dirty="0">
                <a:latin typeface="Calibri"/>
                <a:cs typeface="Calibri"/>
              </a:rPr>
              <a:t> appropriate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developmentally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appropriate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teaching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about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different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types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relationships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context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law.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3688079"/>
            <a:ext cx="2353056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59" y="2970352"/>
            <a:ext cx="2168525" cy="129921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85"/>
              </a:spcBef>
            </a:pP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Common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nci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7296" y="1303537"/>
            <a:ext cx="6087745" cy="14344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We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best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children.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We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want</a:t>
            </a:r>
            <a:r>
              <a:rPr sz="2800" spc="-15" dirty="0">
                <a:latin typeface="Calibri"/>
                <a:cs typeface="Calibri"/>
              </a:rPr>
              <a:t> 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protect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children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keep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safe.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7296" y="2796920"/>
            <a:ext cx="64319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We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want </a:t>
            </a:r>
            <a:r>
              <a:rPr sz="2800" spc="-10" dirty="0">
                <a:latin typeface="Calibri"/>
                <a:cs typeface="Calibri"/>
              </a:rPr>
              <a:t>children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healthy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40" dirty="0">
                <a:latin typeface="Calibri"/>
                <a:cs typeface="Calibri"/>
              </a:rPr>
              <a:t>happy.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5246" y="3818077"/>
            <a:ext cx="45326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High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quality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RSE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 </a:t>
            </a:r>
            <a:r>
              <a:rPr sz="2800" b="1" spc="5" dirty="0">
                <a:latin typeface="Calibri"/>
                <a:cs typeface="Calibri"/>
              </a:rPr>
              <a:t>part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this.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4166616" y="0"/>
                </a:moveTo>
                <a:lnTo>
                  <a:pt x="0" y="0"/>
                </a:lnTo>
                <a:lnTo>
                  <a:pt x="0" y="6858000"/>
                </a:lnTo>
                <a:lnTo>
                  <a:pt x="4166616" y="6858000"/>
                </a:lnTo>
                <a:lnTo>
                  <a:pt x="416661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759" y="2366594"/>
            <a:ext cx="1937385" cy="19030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25" dirty="0"/>
              <a:t>What </a:t>
            </a:r>
            <a:r>
              <a:rPr spc="-20" dirty="0"/>
              <a:t> </a:t>
            </a:r>
            <a:r>
              <a:rPr spc="-5" dirty="0"/>
              <a:t>ha</a:t>
            </a:r>
            <a:r>
              <a:rPr spc="-25" dirty="0"/>
              <a:t>p</a:t>
            </a:r>
            <a:r>
              <a:rPr spc="-5" dirty="0"/>
              <a:t>p</a:t>
            </a:r>
            <a:r>
              <a:rPr spc="-25" dirty="0"/>
              <a:t>e</a:t>
            </a:r>
            <a:r>
              <a:rPr spc="-5" dirty="0"/>
              <a:t>ns  </a:t>
            </a:r>
            <a:r>
              <a:rPr spc="-20" dirty="0"/>
              <a:t>next?</a:t>
            </a:r>
          </a:p>
        </p:txBody>
      </p:sp>
      <p:sp>
        <p:nvSpPr>
          <p:cNvPr id="4" name="object 4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7296" y="579881"/>
            <a:ext cx="6697980" cy="471808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marR="652145" indent="-228600">
              <a:lnSpc>
                <a:spcPct val="8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Over </a:t>
            </a:r>
            <a:r>
              <a:rPr sz="2800" spc="-5" dirty="0">
                <a:latin typeface="Calibri"/>
                <a:cs typeface="Calibri"/>
              </a:rPr>
              <a:t>the following </a:t>
            </a:r>
            <a:r>
              <a:rPr sz="2800" spc="-10" dirty="0">
                <a:latin typeface="Calibri"/>
                <a:cs typeface="Calibri"/>
              </a:rPr>
              <a:t>weeks we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concluding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consultations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Staff, 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Parents/Carers,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Children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(where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appropriate), Interim </a:t>
            </a:r>
            <a:r>
              <a:rPr sz="2800" spc="-15" dirty="0">
                <a:latin typeface="Calibri"/>
                <a:cs typeface="Calibri"/>
              </a:rPr>
              <a:t>Executive </a:t>
            </a:r>
            <a:r>
              <a:rPr sz="2800" spc="-5" dirty="0">
                <a:latin typeface="Calibri"/>
                <a:cs typeface="Calibri"/>
              </a:rPr>
              <a:t>Board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Members, </a:t>
            </a:r>
            <a:r>
              <a:rPr sz="2800" dirty="0">
                <a:latin typeface="Calibri"/>
                <a:cs typeface="Calibri"/>
              </a:rPr>
              <a:t>Wider </a:t>
            </a:r>
            <a:r>
              <a:rPr sz="2800" spc="-5" dirty="0">
                <a:latin typeface="Calibri"/>
                <a:cs typeface="Calibri"/>
              </a:rPr>
              <a:t>School Community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Members </a:t>
            </a:r>
            <a:r>
              <a:rPr sz="2800" dirty="0">
                <a:latin typeface="Calibri"/>
                <a:cs typeface="Calibri"/>
              </a:rPr>
              <a:t>(i.e. </a:t>
            </a: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nurses)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order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 </a:t>
            </a:r>
            <a:r>
              <a:rPr sz="2800" dirty="0">
                <a:latin typeface="Calibri"/>
                <a:cs typeface="Calibri"/>
              </a:rPr>
              <a:t>our </a:t>
            </a:r>
            <a:r>
              <a:rPr sz="2800" spc="-20" dirty="0">
                <a:latin typeface="Calibri"/>
                <a:cs typeface="Calibri"/>
              </a:rPr>
              <a:t>draft </a:t>
            </a:r>
            <a:r>
              <a:rPr sz="2800" spc="-10" dirty="0">
                <a:latin typeface="Calibri"/>
                <a:cs typeface="Calibri"/>
              </a:rPr>
              <a:t>Relationships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Sex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Education </a:t>
            </a:r>
            <a:r>
              <a:rPr sz="2800" spc="-10" dirty="0" smtClean="0">
                <a:latin typeface="Calibri"/>
                <a:cs typeface="Calibri"/>
              </a:rPr>
              <a:t>Policy</a:t>
            </a:r>
            <a:r>
              <a:rPr sz="2800" spc="-6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Teaching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staff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designing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creative </a:t>
            </a:r>
            <a:r>
              <a:rPr sz="2800" spc="5" dirty="0">
                <a:latin typeface="Calibri"/>
                <a:cs typeface="Calibri"/>
              </a:rPr>
              <a:t>lesson </a:t>
            </a:r>
            <a:r>
              <a:rPr sz="2800" spc="-5" dirty="0">
                <a:latin typeface="Calibri"/>
                <a:cs typeface="Calibri"/>
              </a:rPr>
              <a:t>plans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part </a:t>
            </a:r>
            <a:r>
              <a:rPr sz="2800" dirty="0">
                <a:latin typeface="Calibri"/>
                <a:cs typeface="Calibri"/>
              </a:rPr>
              <a:t>of which </a:t>
            </a:r>
            <a:r>
              <a:rPr sz="2800" spc="-10" dirty="0">
                <a:latin typeface="Calibri"/>
                <a:cs typeface="Calibri"/>
              </a:rPr>
              <a:t>we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carefully </a:t>
            </a:r>
            <a:r>
              <a:rPr sz="2800" spc="-5" dirty="0">
                <a:latin typeface="Calibri"/>
                <a:cs typeface="Calibri"/>
              </a:rPr>
              <a:t>considering </a:t>
            </a:r>
            <a:r>
              <a:rPr sz="2800" spc="-10" dirty="0">
                <a:latin typeface="Calibri"/>
                <a:cs typeface="Calibri"/>
              </a:rPr>
              <a:t>resources that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safely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subtly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topics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559" y="143967"/>
            <a:ext cx="9807575" cy="1766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700"/>
              </a:lnSpc>
              <a:spcBef>
                <a:spcPts val="100"/>
              </a:spcBef>
            </a:pPr>
            <a:r>
              <a:rPr sz="4800" spc="-35" dirty="0">
                <a:solidFill>
                  <a:srgbClr val="6F2F9F"/>
                </a:solidFill>
              </a:rPr>
              <a:t>Any</a:t>
            </a:r>
            <a:r>
              <a:rPr sz="4800" spc="-30" dirty="0">
                <a:solidFill>
                  <a:srgbClr val="6F2F9F"/>
                </a:solidFill>
              </a:rPr>
              <a:t> </a:t>
            </a:r>
            <a:r>
              <a:rPr sz="4800" spc="-10" dirty="0">
                <a:solidFill>
                  <a:srgbClr val="6F2F9F"/>
                </a:solidFill>
              </a:rPr>
              <a:t>questions?</a:t>
            </a:r>
            <a:endParaRPr sz="4800" dirty="0"/>
          </a:p>
          <a:p>
            <a:pPr marL="12700" marR="5080">
              <a:lnSpc>
                <a:spcPct val="90100"/>
              </a:lnSpc>
              <a:spcBef>
                <a:spcPts val="225"/>
              </a:spcBef>
            </a:pPr>
            <a:r>
              <a:rPr sz="2400" i="1" dirty="0">
                <a:solidFill>
                  <a:srgbClr val="6F2F9F"/>
                </a:solidFill>
                <a:latin typeface="Calibri Light"/>
                <a:cs typeface="Calibri Light"/>
              </a:rPr>
              <a:t>Please</a:t>
            </a:r>
            <a:r>
              <a:rPr sz="2400" i="1" spc="-2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lang="en-GB" sz="2400" i="1" spc="-10" dirty="0" smtClean="0">
                <a:solidFill>
                  <a:srgbClr val="6F2F9F"/>
                </a:solidFill>
                <a:latin typeface="Calibri Light"/>
                <a:cs typeface="Calibri Light"/>
              </a:rPr>
              <a:t>email the school office with any questions you have regarding the Relationship and Sex Education Policy. </a:t>
            </a:r>
            <a:r>
              <a:rPr lang="en-GB" sz="2400" i="1" spc="-10" dirty="0">
                <a:solidFill>
                  <a:srgbClr val="6F2F9F"/>
                </a:solidFill>
              </a:rPr>
              <a:t>Our email is </a:t>
            </a:r>
            <a:r>
              <a:rPr lang="en-GB" sz="2400" i="1" spc="-10" dirty="0" err="1" smtClean="0">
                <a:solidFill>
                  <a:srgbClr val="6F2F9F"/>
                </a:solidFill>
                <a:hlinkClick r:id="rId2"/>
              </a:rPr>
              <a:t>haxbyroadacademy@hr.ebor.academy</a:t>
            </a:r>
            <a:r>
              <a:rPr lang="en-GB" sz="2400" i="1" spc="-10" dirty="0" smtClean="0">
                <a:solidFill>
                  <a:srgbClr val="6F2F9F"/>
                </a:solidFill>
              </a:rPr>
              <a:t> 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8382" y="4875021"/>
            <a:ext cx="95885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40" dirty="0">
                <a:latin typeface="Calibri"/>
                <a:cs typeface="Calibri"/>
              </a:rPr>
              <a:t>We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hope,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parents/carers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have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confidence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that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we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are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providing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highest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quality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education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for </a:t>
            </a:r>
            <a:r>
              <a:rPr sz="1800" b="1" i="1" dirty="0">
                <a:latin typeface="Calibri"/>
                <a:cs typeface="Calibri"/>
              </a:rPr>
              <a:t>your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children.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As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school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community we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are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committed</a:t>
            </a:r>
            <a:r>
              <a:rPr sz="1800" b="1" i="1" spc="35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to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working</a:t>
            </a:r>
            <a:r>
              <a:rPr sz="1800" b="1" i="1" spc="-10" dirty="0">
                <a:latin typeface="Calibri"/>
                <a:cs typeface="Calibri"/>
              </a:rPr>
              <a:t> in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partnership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with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parents</a:t>
            </a:r>
            <a:r>
              <a:rPr sz="1800" b="1" i="1" spc="5" dirty="0">
                <a:latin typeface="Calibri"/>
                <a:cs typeface="Calibri"/>
              </a:rPr>
              <a:t> so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your</a:t>
            </a:r>
            <a:r>
              <a:rPr sz="1800" b="1" i="1" spc="-10" dirty="0">
                <a:latin typeface="Calibri"/>
                <a:cs typeface="Calibri"/>
              </a:rPr>
              <a:t> views</a:t>
            </a:r>
            <a:r>
              <a:rPr sz="1800" b="1" i="1" spc="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will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greatly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appreciated</a:t>
            </a:r>
            <a:r>
              <a:rPr sz="1800" b="1" i="1" spc="-15" dirty="0">
                <a:latin typeface="Calibri"/>
                <a:cs typeface="Calibri"/>
              </a:rPr>
              <a:t> to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further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inform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our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RSE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policy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curriculum.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Thank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50" name="Picture 2" descr="C:\Users\j.perry\AppData\Local\Microsoft\Windows\INetCache\IE\T82AOF6C\HRlogo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3438297" cy="16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80059"/>
            <a:ext cx="3001645" cy="17640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527685" marR="5080" indent="-515620">
              <a:lnSpc>
                <a:spcPts val="6480"/>
              </a:lnSpc>
              <a:spcBef>
                <a:spcPts val="915"/>
              </a:spcBef>
            </a:pPr>
            <a:r>
              <a:rPr sz="6000" spc="-40" dirty="0">
                <a:solidFill>
                  <a:srgbClr val="000000"/>
                </a:solidFill>
              </a:rPr>
              <a:t>Parents</a:t>
            </a:r>
            <a:r>
              <a:rPr sz="6000" spc="-95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&amp; </a:t>
            </a:r>
            <a:r>
              <a:rPr sz="6000" spc="-1340" dirty="0">
                <a:solidFill>
                  <a:srgbClr val="000000"/>
                </a:solidFill>
              </a:rPr>
              <a:t> </a:t>
            </a:r>
            <a:r>
              <a:rPr sz="6000" spc="-40" dirty="0">
                <a:solidFill>
                  <a:srgbClr val="000000"/>
                </a:solidFill>
              </a:rPr>
              <a:t>Carers</a:t>
            </a:r>
            <a:endParaRPr sz="6000" dirty="0"/>
          </a:p>
        </p:txBody>
      </p:sp>
      <p:sp>
        <p:nvSpPr>
          <p:cNvPr id="3" name="object 3"/>
          <p:cNvSpPr/>
          <p:nvPr/>
        </p:nvSpPr>
        <p:spPr>
          <a:xfrm>
            <a:off x="6605016" y="0"/>
            <a:ext cx="1737360" cy="960119"/>
          </a:xfrm>
          <a:custGeom>
            <a:avLst/>
            <a:gdLst/>
            <a:ahLst/>
            <a:cxnLst/>
            <a:rect l="l" t="t" r="r" b="b"/>
            <a:pathLst>
              <a:path w="1737359" h="960119">
                <a:moveTo>
                  <a:pt x="1737359" y="0"/>
                </a:moveTo>
                <a:lnTo>
                  <a:pt x="1490090" y="0"/>
                </a:lnTo>
                <a:lnTo>
                  <a:pt x="123825" y="790701"/>
                </a:lnTo>
                <a:lnTo>
                  <a:pt x="123825" y="0"/>
                </a:lnTo>
                <a:lnTo>
                  <a:pt x="0" y="0"/>
                </a:lnTo>
                <a:lnTo>
                  <a:pt x="0" y="898144"/>
                </a:lnTo>
                <a:lnTo>
                  <a:pt x="4859" y="922293"/>
                </a:lnTo>
                <a:lnTo>
                  <a:pt x="18113" y="941990"/>
                </a:lnTo>
                <a:lnTo>
                  <a:pt x="37772" y="955258"/>
                </a:lnTo>
                <a:lnTo>
                  <a:pt x="61849" y="960120"/>
                </a:lnTo>
                <a:lnTo>
                  <a:pt x="69976" y="959598"/>
                </a:lnTo>
                <a:lnTo>
                  <a:pt x="77914" y="958040"/>
                </a:lnTo>
                <a:lnTo>
                  <a:pt x="85566" y="955458"/>
                </a:lnTo>
                <a:lnTo>
                  <a:pt x="92836" y="951864"/>
                </a:lnTo>
                <a:lnTo>
                  <a:pt x="173735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7416" y="0"/>
            <a:ext cx="1155700" cy="591820"/>
          </a:xfrm>
          <a:custGeom>
            <a:avLst/>
            <a:gdLst/>
            <a:ahLst/>
            <a:cxnLst/>
            <a:rect l="l" t="t" r="r" b="b"/>
            <a:pathLst>
              <a:path w="1155700" h="591820">
                <a:moveTo>
                  <a:pt x="1153794" y="0"/>
                </a:moveTo>
                <a:lnTo>
                  <a:pt x="1397" y="0"/>
                </a:lnTo>
                <a:lnTo>
                  <a:pt x="0" y="13461"/>
                </a:lnTo>
                <a:lnTo>
                  <a:pt x="1914" y="60856"/>
                </a:lnTo>
                <a:lnTo>
                  <a:pt x="7559" y="107195"/>
                </a:lnTo>
                <a:lnTo>
                  <a:pt x="16784" y="152330"/>
                </a:lnTo>
                <a:lnTo>
                  <a:pt x="29443" y="196112"/>
                </a:lnTo>
                <a:lnTo>
                  <a:pt x="45386" y="238392"/>
                </a:lnTo>
                <a:lnTo>
                  <a:pt x="64465" y="279023"/>
                </a:lnTo>
                <a:lnTo>
                  <a:pt x="86530" y="317854"/>
                </a:lnTo>
                <a:lnTo>
                  <a:pt x="111434" y="354738"/>
                </a:lnTo>
                <a:lnTo>
                  <a:pt x="139028" y="389526"/>
                </a:lnTo>
                <a:lnTo>
                  <a:pt x="169163" y="422068"/>
                </a:lnTo>
                <a:lnTo>
                  <a:pt x="201691" y="452217"/>
                </a:lnTo>
                <a:lnTo>
                  <a:pt x="236463" y="479824"/>
                </a:lnTo>
                <a:lnTo>
                  <a:pt x="273331" y="504739"/>
                </a:lnTo>
                <a:lnTo>
                  <a:pt x="312145" y="526815"/>
                </a:lnTo>
                <a:lnTo>
                  <a:pt x="352758" y="545903"/>
                </a:lnTo>
                <a:lnTo>
                  <a:pt x="395020" y="561854"/>
                </a:lnTo>
                <a:lnTo>
                  <a:pt x="438784" y="574518"/>
                </a:lnTo>
                <a:lnTo>
                  <a:pt x="483900" y="583749"/>
                </a:lnTo>
                <a:lnTo>
                  <a:pt x="530220" y="589396"/>
                </a:lnTo>
                <a:lnTo>
                  <a:pt x="577595" y="591312"/>
                </a:lnTo>
                <a:lnTo>
                  <a:pt x="624971" y="589396"/>
                </a:lnTo>
                <a:lnTo>
                  <a:pt x="671291" y="583749"/>
                </a:lnTo>
                <a:lnTo>
                  <a:pt x="716407" y="574518"/>
                </a:lnTo>
                <a:lnTo>
                  <a:pt x="760171" y="561854"/>
                </a:lnTo>
                <a:lnTo>
                  <a:pt x="802433" y="545903"/>
                </a:lnTo>
                <a:lnTo>
                  <a:pt x="843046" y="526815"/>
                </a:lnTo>
                <a:lnTo>
                  <a:pt x="881860" y="504739"/>
                </a:lnTo>
                <a:lnTo>
                  <a:pt x="918728" y="479824"/>
                </a:lnTo>
                <a:lnTo>
                  <a:pt x="953500" y="452217"/>
                </a:lnTo>
                <a:lnTo>
                  <a:pt x="986027" y="422068"/>
                </a:lnTo>
                <a:lnTo>
                  <a:pt x="1016163" y="389526"/>
                </a:lnTo>
                <a:lnTo>
                  <a:pt x="1043757" y="354738"/>
                </a:lnTo>
                <a:lnTo>
                  <a:pt x="1068661" y="317854"/>
                </a:lnTo>
                <a:lnTo>
                  <a:pt x="1090726" y="279023"/>
                </a:lnTo>
                <a:lnTo>
                  <a:pt x="1109805" y="238392"/>
                </a:lnTo>
                <a:lnTo>
                  <a:pt x="1125748" y="196112"/>
                </a:lnTo>
                <a:lnTo>
                  <a:pt x="1138407" y="152330"/>
                </a:lnTo>
                <a:lnTo>
                  <a:pt x="1147632" y="107195"/>
                </a:lnTo>
                <a:lnTo>
                  <a:pt x="1153277" y="60856"/>
                </a:lnTo>
                <a:lnTo>
                  <a:pt x="1155191" y="13461"/>
                </a:lnTo>
                <a:lnTo>
                  <a:pt x="11537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46385" y="1484185"/>
            <a:ext cx="6939915" cy="3895725"/>
            <a:chOff x="3846385" y="1484185"/>
            <a:chExt cx="6939915" cy="3895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0643" y="1810256"/>
              <a:ext cx="3345247" cy="2946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51147" y="1488947"/>
              <a:ext cx="4495800" cy="3886200"/>
            </a:xfrm>
            <a:custGeom>
              <a:avLst/>
              <a:gdLst/>
              <a:ahLst/>
              <a:cxnLst/>
              <a:rect l="l" t="t" r="r" b="b"/>
              <a:pathLst>
                <a:path w="4495800" h="3886200">
                  <a:moveTo>
                    <a:pt x="2247900" y="0"/>
                  </a:moveTo>
                  <a:lnTo>
                    <a:pt x="0" y="3886200"/>
                  </a:lnTo>
                  <a:lnTo>
                    <a:pt x="4495800" y="3886200"/>
                  </a:lnTo>
                  <a:lnTo>
                    <a:pt x="224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51147" y="1488947"/>
              <a:ext cx="4495800" cy="3886200"/>
            </a:xfrm>
            <a:custGeom>
              <a:avLst/>
              <a:gdLst/>
              <a:ahLst/>
              <a:cxnLst/>
              <a:rect l="l" t="t" r="r" b="b"/>
              <a:pathLst>
                <a:path w="4495800" h="3886200">
                  <a:moveTo>
                    <a:pt x="0" y="3886200"/>
                  </a:moveTo>
                  <a:lnTo>
                    <a:pt x="2247900" y="0"/>
                  </a:lnTo>
                  <a:lnTo>
                    <a:pt x="4495800" y="3886200"/>
                  </a:lnTo>
                  <a:lnTo>
                    <a:pt x="0" y="388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033504" y="2916935"/>
            <a:ext cx="158750" cy="551815"/>
          </a:xfrm>
          <a:custGeom>
            <a:avLst/>
            <a:gdLst/>
            <a:ahLst/>
            <a:cxnLst/>
            <a:rect l="l" t="t" r="r" b="b"/>
            <a:pathLst>
              <a:path w="158750" h="551814">
                <a:moveTo>
                  <a:pt x="158496" y="0"/>
                </a:moveTo>
                <a:lnTo>
                  <a:pt x="100835" y="41699"/>
                </a:lnTo>
                <a:lnTo>
                  <a:pt x="66529" y="79680"/>
                </a:lnTo>
                <a:lnTo>
                  <a:pt x="38544" y="122840"/>
                </a:lnTo>
                <a:lnTo>
                  <a:pt x="17629" y="170424"/>
                </a:lnTo>
                <a:lnTo>
                  <a:pt x="4532" y="221677"/>
                </a:lnTo>
                <a:lnTo>
                  <a:pt x="0" y="275843"/>
                </a:lnTo>
                <a:lnTo>
                  <a:pt x="4532" y="330010"/>
                </a:lnTo>
                <a:lnTo>
                  <a:pt x="17629" y="381263"/>
                </a:lnTo>
                <a:lnTo>
                  <a:pt x="38544" y="428847"/>
                </a:lnTo>
                <a:lnTo>
                  <a:pt x="66529" y="472007"/>
                </a:lnTo>
                <a:lnTo>
                  <a:pt x="100835" y="509988"/>
                </a:lnTo>
                <a:lnTo>
                  <a:pt x="140716" y="542036"/>
                </a:lnTo>
                <a:lnTo>
                  <a:pt x="158496" y="551688"/>
                </a:lnTo>
                <a:lnTo>
                  <a:pt x="15849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647688" y="5718073"/>
            <a:ext cx="2273935" cy="1140460"/>
            <a:chOff x="6647688" y="5718073"/>
            <a:chExt cx="2273935" cy="1140460"/>
          </a:xfrm>
        </p:grpSpPr>
        <p:sp>
          <p:nvSpPr>
            <p:cNvPr id="11" name="object 11"/>
            <p:cNvSpPr/>
            <p:nvPr/>
          </p:nvSpPr>
          <p:spPr>
            <a:xfrm>
              <a:off x="7148322" y="5718073"/>
              <a:ext cx="1773555" cy="1140460"/>
            </a:xfrm>
            <a:custGeom>
              <a:avLst/>
              <a:gdLst/>
              <a:ahLst/>
              <a:cxnLst/>
              <a:rect l="l" t="t" r="r" b="b"/>
              <a:pathLst>
                <a:path w="1773554" h="1140459">
                  <a:moveTo>
                    <a:pt x="1562988" y="762914"/>
                  </a:moveTo>
                  <a:lnTo>
                    <a:pt x="1520404" y="786525"/>
                  </a:lnTo>
                  <a:lnTo>
                    <a:pt x="1506958" y="832397"/>
                  </a:lnTo>
                  <a:lnTo>
                    <a:pt x="1514475" y="856487"/>
                  </a:lnTo>
                  <a:lnTo>
                    <a:pt x="1536807" y="896313"/>
                  </a:lnTo>
                  <a:lnTo>
                    <a:pt x="1557877" y="936788"/>
                  </a:lnTo>
                  <a:lnTo>
                    <a:pt x="1577661" y="977880"/>
                  </a:lnTo>
                  <a:lnTo>
                    <a:pt x="1596135" y="1019557"/>
                  </a:lnTo>
                  <a:lnTo>
                    <a:pt x="1638553" y="1139925"/>
                  </a:lnTo>
                  <a:lnTo>
                    <a:pt x="1773174" y="1139925"/>
                  </a:lnTo>
                  <a:lnTo>
                    <a:pt x="1713229" y="969987"/>
                  </a:lnTo>
                  <a:lnTo>
                    <a:pt x="1693106" y="924671"/>
                  </a:lnTo>
                  <a:lnTo>
                    <a:pt x="1671589" y="879992"/>
                  </a:lnTo>
                  <a:lnTo>
                    <a:pt x="1648668" y="835985"/>
                  </a:lnTo>
                  <a:lnTo>
                    <a:pt x="1624329" y="792683"/>
                  </a:lnTo>
                  <a:lnTo>
                    <a:pt x="1580788" y="763388"/>
                  </a:lnTo>
                  <a:lnTo>
                    <a:pt x="1562988" y="762914"/>
                  </a:lnTo>
                  <a:close/>
                </a:path>
                <a:path w="1773554" h="1140459">
                  <a:moveTo>
                    <a:pt x="933957" y="161264"/>
                  </a:moveTo>
                  <a:lnTo>
                    <a:pt x="883916" y="180520"/>
                  </a:lnTo>
                  <a:lnTo>
                    <a:pt x="866167" y="220451"/>
                  </a:lnTo>
                  <a:lnTo>
                    <a:pt x="869251" y="244617"/>
                  </a:lnTo>
                  <a:lnTo>
                    <a:pt x="881193" y="265864"/>
                  </a:lnTo>
                  <a:lnTo>
                    <a:pt x="901064" y="281444"/>
                  </a:lnTo>
                  <a:lnTo>
                    <a:pt x="947376" y="305713"/>
                  </a:lnTo>
                  <a:lnTo>
                    <a:pt x="992772" y="331585"/>
                  </a:lnTo>
                  <a:lnTo>
                    <a:pt x="1037208" y="359031"/>
                  </a:lnTo>
                  <a:lnTo>
                    <a:pt x="1080640" y="388026"/>
                  </a:lnTo>
                  <a:lnTo>
                    <a:pt x="1123024" y="418540"/>
                  </a:lnTo>
                  <a:lnTo>
                    <a:pt x="1164314" y="450548"/>
                  </a:lnTo>
                  <a:lnTo>
                    <a:pt x="1204468" y="484022"/>
                  </a:lnTo>
                  <a:lnTo>
                    <a:pt x="1213689" y="490545"/>
                  </a:lnTo>
                  <a:lnTo>
                    <a:pt x="1223851" y="495288"/>
                  </a:lnTo>
                  <a:lnTo>
                    <a:pt x="1234703" y="498158"/>
                  </a:lnTo>
                  <a:lnTo>
                    <a:pt x="1245997" y="499059"/>
                  </a:lnTo>
                  <a:lnTo>
                    <a:pt x="1246377" y="499059"/>
                  </a:lnTo>
                  <a:lnTo>
                    <a:pt x="1284614" y="486373"/>
                  </a:lnTo>
                  <a:lnTo>
                    <a:pt x="1306962" y="455018"/>
                  </a:lnTo>
                  <a:lnTo>
                    <a:pt x="1309798" y="430868"/>
                  </a:lnTo>
                  <a:lnTo>
                    <a:pt x="1303371" y="407415"/>
                  </a:lnTo>
                  <a:lnTo>
                    <a:pt x="1249800" y="355690"/>
                  </a:lnTo>
                  <a:lnTo>
                    <a:pt x="1210748" y="325056"/>
                  </a:lnTo>
                  <a:lnTo>
                    <a:pt x="1170782" y="295659"/>
                  </a:lnTo>
                  <a:lnTo>
                    <a:pt x="1129934" y="267519"/>
                  </a:lnTo>
                  <a:lnTo>
                    <a:pt x="1088235" y="240654"/>
                  </a:lnTo>
                  <a:lnTo>
                    <a:pt x="1045716" y="215086"/>
                  </a:lnTo>
                  <a:lnTo>
                    <a:pt x="1002407" y="190835"/>
                  </a:lnTo>
                  <a:lnTo>
                    <a:pt x="958342" y="167919"/>
                  </a:lnTo>
                  <a:lnTo>
                    <a:pt x="942212" y="161810"/>
                  </a:lnTo>
                  <a:lnTo>
                    <a:pt x="933957" y="161264"/>
                  </a:lnTo>
                  <a:close/>
                </a:path>
                <a:path w="1773554" h="1140459">
                  <a:moveTo>
                    <a:pt x="483058" y="127039"/>
                  </a:moveTo>
                  <a:lnTo>
                    <a:pt x="228884" y="127039"/>
                  </a:lnTo>
                  <a:lnTo>
                    <a:pt x="281079" y="127354"/>
                  </a:lnTo>
                  <a:lnTo>
                    <a:pt x="333237" y="129512"/>
                  </a:lnTo>
                  <a:lnTo>
                    <a:pt x="385312" y="133513"/>
                  </a:lnTo>
                  <a:lnTo>
                    <a:pt x="437260" y="139357"/>
                  </a:lnTo>
                  <a:lnTo>
                    <a:pt x="440054" y="139699"/>
                  </a:lnTo>
                  <a:lnTo>
                    <a:pt x="442849" y="139852"/>
                  </a:lnTo>
                  <a:lnTo>
                    <a:pt x="445643" y="139826"/>
                  </a:lnTo>
                  <a:lnTo>
                    <a:pt x="468620" y="135719"/>
                  </a:lnTo>
                  <a:lnTo>
                    <a:pt x="483058" y="127039"/>
                  </a:lnTo>
                  <a:close/>
                </a:path>
                <a:path w="1773554" h="1140459">
                  <a:moveTo>
                    <a:pt x="255777" y="0"/>
                  </a:moveTo>
                  <a:lnTo>
                    <a:pt x="206212" y="469"/>
                  </a:lnTo>
                  <a:lnTo>
                    <a:pt x="156622" y="2468"/>
                  </a:lnTo>
                  <a:lnTo>
                    <a:pt x="107080" y="5998"/>
                  </a:lnTo>
                  <a:lnTo>
                    <a:pt x="57657" y="11061"/>
                  </a:lnTo>
                  <a:lnTo>
                    <a:pt x="56133" y="11188"/>
                  </a:lnTo>
                  <a:lnTo>
                    <a:pt x="11556" y="36815"/>
                  </a:lnTo>
                  <a:lnTo>
                    <a:pt x="0" y="84048"/>
                  </a:lnTo>
                  <a:lnTo>
                    <a:pt x="8705" y="107725"/>
                  </a:lnTo>
                  <a:lnTo>
                    <a:pt x="25257" y="125610"/>
                  </a:lnTo>
                  <a:lnTo>
                    <a:pt x="47309" y="135992"/>
                  </a:lnTo>
                  <a:lnTo>
                    <a:pt x="72517" y="137159"/>
                  </a:lnTo>
                  <a:lnTo>
                    <a:pt x="124558" y="131942"/>
                  </a:lnTo>
                  <a:lnTo>
                    <a:pt x="176696" y="128569"/>
                  </a:lnTo>
                  <a:lnTo>
                    <a:pt x="228884" y="127039"/>
                  </a:lnTo>
                  <a:lnTo>
                    <a:pt x="483058" y="127039"/>
                  </a:lnTo>
                  <a:lnTo>
                    <a:pt x="488013" y="124061"/>
                  </a:lnTo>
                  <a:lnTo>
                    <a:pt x="502096" y="106367"/>
                  </a:lnTo>
                  <a:lnTo>
                    <a:pt x="509143" y="84150"/>
                  </a:lnTo>
                  <a:lnTo>
                    <a:pt x="507226" y="59035"/>
                  </a:lnTo>
                  <a:lnTo>
                    <a:pt x="477817" y="21412"/>
                  </a:lnTo>
                  <a:lnTo>
                    <a:pt x="404493" y="7788"/>
                  </a:lnTo>
                  <a:lnTo>
                    <a:pt x="354980" y="3662"/>
                  </a:lnTo>
                  <a:lnTo>
                    <a:pt x="305397" y="1067"/>
                  </a:lnTo>
                  <a:lnTo>
                    <a:pt x="25577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7688" y="6257544"/>
              <a:ext cx="1567180" cy="600710"/>
            </a:xfrm>
            <a:custGeom>
              <a:avLst/>
              <a:gdLst/>
              <a:ahLst/>
              <a:cxnLst/>
              <a:rect l="l" t="t" r="r" b="b"/>
              <a:pathLst>
                <a:path w="1567179" h="600709">
                  <a:moveTo>
                    <a:pt x="783335" y="0"/>
                  </a:moveTo>
                  <a:lnTo>
                    <a:pt x="733435" y="1474"/>
                  </a:lnTo>
                  <a:lnTo>
                    <a:pt x="684339" y="5841"/>
                  </a:lnTo>
                  <a:lnTo>
                    <a:pt x="636134" y="13014"/>
                  </a:lnTo>
                  <a:lnTo>
                    <a:pt x="588909" y="22908"/>
                  </a:lnTo>
                  <a:lnTo>
                    <a:pt x="542750" y="35438"/>
                  </a:lnTo>
                  <a:lnTo>
                    <a:pt x="497746" y="50517"/>
                  </a:lnTo>
                  <a:lnTo>
                    <a:pt x="453983" y="68061"/>
                  </a:lnTo>
                  <a:lnTo>
                    <a:pt x="411551" y="87984"/>
                  </a:lnTo>
                  <a:lnTo>
                    <a:pt x="370535" y="110199"/>
                  </a:lnTo>
                  <a:lnTo>
                    <a:pt x="331025" y="134622"/>
                  </a:lnTo>
                  <a:lnTo>
                    <a:pt x="293107" y="161167"/>
                  </a:lnTo>
                  <a:lnTo>
                    <a:pt x="256870" y="189748"/>
                  </a:lnTo>
                  <a:lnTo>
                    <a:pt x="222400" y="220280"/>
                  </a:lnTo>
                  <a:lnTo>
                    <a:pt x="189786" y="252678"/>
                  </a:lnTo>
                  <a:lnTo>
                    <a:pt x="159115" y="286855"/>
                  </a:lnTo>
                  <a:lnTo>
                    <a:pt x="130474" y="322726"/>
                  </a:lnTo>
                  <a:lnTo>
                    <a:pt x="103952" y="360205"/>
                  </a:lnTo>
                  <a:lnTo>
                    <a:pt x="79636" y="399208"/>
                  </a:lnTo>
                  <a:lnTo>
                    <a:pt x="57614" y="439647"/>
                  </a:lnTo>
                  <a:lnTo>
                    <a:pt x="37972" y="481439"/>
                  </a:lnTo>
                  <a:lnTo>
                    <a:pt x="0" y="600455"/>
                  </a:lnTo>
                  <a:lnTo>
                    <a:pt x="1566671" y="600455"/>
                  </a:lnTo>
                  <a:lnTo>
                    <a:pt x="1528698" y="481439"/>
                  </a:lnTo>
                  <a:lnTo>
                    <a:pt x="1509057" y="439647"/>
                  </a:lnTo>
                  <a:lnTo>
                    <a:pt x="1487035" y="399208"/>
                  </a:lnTo>
                  <a:lnTo>
                    <a:pt x="1462719" y="360205"/>
                  </a:lnTo>
                  <a:lnTo>
                    <a:pt x="1436197" y="322726"/>
                  </a:lnTo>
                  <a:lnTo>
                    <a:pt x="1407556" y="286855"/>
                  </a:lnTo>
                  <a:lnTo>
                    <a:pt x="1376885" y="252678"/>
                  </a:lnTo>
                  <a:lnTo>
                    <a:pt x="1344271" y="220280"/>
                  </a:lnTo>
                  <a:lnTo>
                    <a:pt x="1309801" y="189748"/>
                  </a:lnTo>
                  <a:lnTo>
                    <a:pt x="1273564" y="161167"/>
                  </a:lnTo>
                  <a:lnTo>
                    <a:pt x="1235646" y="134622"/>
                  </a:lnTo>
                  <a:lnTo>
                    <a:pt x="1196136" y="110199"/>
                  </a:lnTo>
                  <a:lnTo>
                    <a:pt x="1155120" y="87984"/>
                  </a:lnTo>
                  <a:lnTo>
                    <a:pt x="1112688" y="68061"/>
                  </a:lnTo>
                  <a:lnTo>
                    <a:pt x="1068925" y="50517"/>
                  </a:lnTo>
                  <a:lnTo>
                    <a:pt x="1023921" y="35438"/>
                  </a:lnTo>
                  <a:lnTo>
                    <a:pt x="977762" y="22908"/>
                  </a:lnTo>
                  <a:lnTo>
                    <a:pt x="930537" y="13014"/>
                  </a:lnTo>
                  <a:lnTo>
                    <a:pt x="882332" y="5841"/>
                  </a:lnTo>
                  <a:lnTo>
                    <a:pt x="833236" y="1474"/>
                  </a:lnTo>
                  <a:lnTo>
                    <a:pt x="7833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643616" y="5836920"/>
            <a:ext cx="1548765" cy="1021080"/>
          </a:xfrm>
          <a:custGeom>
            <a:avLst/>
            <a:gdLst/>
            <a:ahLst/>
            <a:cxnLst/>
            <a:rect l="l" t="t" r="r" b="b"/>
            <a:pathLst>
              <a:path w="1548765" h="1021079">
                <a:moveTo>
                  <a:pt x="1548383" y="0"/>
                </a:moveTo>
                <a:lnTo>
                  <a:pt x="61975" y="0"/>
                </a:lnTo>
                <a:lnTo>
                  <a:pt x="37826" y="4859"/>
                </a:lnTo>
                <a:lnTo>
                  <a:pt x="18129" y="18111"/>
                </a:lnTo>
                <a:lnTo>
                  <a:pt x="4861" y="37767"/>
                </a:lnTo>
                <a:lnTo>
                  <a:pt x="0" y="61836"/>
                </a:lnTo>
                <a:lnTo>
                  <a:pt x="0" y="1021079"/>
                </a:lnTo>
                <a:lnTo>
                  <a:pt x="123825" y="1021079"/>
                </a:lnTo>
                <a:lnTo>
                  <a:pt x="123825" y="123672"/>
                </a:lnTo>
                <a:lnTo>
                  <a:pt x="1548383" y="123672"/>
                </a:lnTo>
                <a:lnTo>
                  <a:pt x="154838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25800" y="5564530"/>
            <a:ext cx="13970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4000" spc="1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4000" spc="-5" dirty="0">
                <a:solidFill>
                  <a:srgbClr val="6F2F9F"/>
                </a:solidFill>
                <a:latin typeface="Calibri"/>
                <a:cs typeface="Calibri"/>
              </a:rPr>
              <a:t>hool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0885" y="5564530"/>
            <a:ext cx="10636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6F2F9F"/>
                </a:solidFill>
                <a:latin typeface="Calibri"/>
                <a:cs typeface="Calibri"/>
              </a:rPr>
              <a:t>Chi</a:t>
            </a:r>
            <a:r>
              <a:rPr sz="4000" spc="-20" dirty="0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sz="4000" spc="5" dirty="0">
                <a:solidFill>
                  <a:srgbClr val="6F2F9F"/>
                </a:solidFill>
                <a:latin typeface="Calibri"/>
                <a:cs typeface="Calibri"/>
              </a:rPr>
              <a:t>d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59" y="2064842"/>
            <a:ext cx="2843530" cy="25063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20"/>
              </a:spcBef>
            </a:pP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Parent 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Consu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on  Session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Content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47134" y="290687"/>
            <a:ext cx="6708140" cy="57835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51460" indent="-239395">
              <a:lnSpc>
                <a:spcPct val="100000"/>
              </a:lnSpc>
              <a:spcBef>
                <a:spcPts val="41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5" dirty="0">
                <a:latin typeface="Arial"/>
                <a:cs typeface="Arial"/>
              </a:rPr>
              <a:t>Why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the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Curriculum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is</a:t>
            </a:r>
            <a:r>
              <a:rPr sz="1900" b="1" spc="-10" dirty="0">
                <a:latin typeface="Arial"/>
                <a:cs typeface="Arial"/>
              </a:rPr>
              <a:t> Changing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31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5" dirty="0">
                <a:latin typeface="Arial"/>
                <a:cs typeface="Arial"/>
              </a:rPr>
              <a:t>Why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is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RSE in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Schools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Important</a:t>
            </a:r>
            <a:endParaRPr sz="19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310"/>
              </a:spcBef>
              <a:buSzPct val="94736"/>
              <a:buChar char="►"/>
              <a:tabLst>
                <a:tab pos="317500" algn="l"/>
              </a:tabLst>
            </a:pPr>
            <a:r>
              <a:rPr sz="1900" b="1" spc="-10" dirty="0">
                <a:latin typeface="Arial"/>
                <a:cs typeface="Arial"/>
              </a:rPr>
              <a:t>Statutory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Guidelines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500" b="1" i="1" dirty="0">
                <a:latin typeface="Arial"/>
                <a:cs typeface="Arial"/>
              </a:rPr>
              <a:t>-Relationships</a:t>
            </a:r>
            <a:r>
              <a:rPr sz="1500" b="1" i="1" spc="-9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Education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spc="10" dirty="0">
                <a:latin typeface="Arial"/>
                <a:cs typeface="Arial"/>
              </a:rPr>
              <a:t>in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spc="5" dirty="0">
                <a:latin typeface="Arial"/>
                <a:cs typeface="Arial"/>
              </a:rPr>
              <a:t>Primary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b="1" i="1" dirty="0">
                <a:latin typeface="Arial"/>
                <a:cs typeface="Arial"/>
              </a:rPr>
              <a:t>-Physical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health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and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Mental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Wellbeing</a:t>
            </a:r>
            <a:r>
              <a:rPr sz="1500" b="1" i="1" spc="-90" dirty="0">
                <a:latin typeface="Arial"/>
                <a:cs typeface="Arial"/>
              </a:rPr>
              <a:t> </a:t>
            </a:r>
            <a:r>
              <a:rPr sz="1500" b="1" i="1" spc="10" dirty="0">
                <a:latin typeface="Arial"/>
                <a:cs typeface="Arial"/>
              </a:rPr>
              <a:t>in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spc="5" dirty="0">
                <a:latin typeface="Arial"/>
                <a:cs typeface="Arial"/>
              </a:rPr>
              <a:t>Primary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b="1" i="1" spc="5" dirty="0">
                <a:latin typeface="Arial"/>
                <a:cs typeface="Arial"/>
              </a:rPr>
              <a:t>-Overview</a:t>
            </a:r>
            <a:r>
              <a:rPr sz="1500" b="1" i="1" spc="-85" dirty="0">
                <a:latin typeface="Arial"/>
                <a:cs typeface="Arial"/>
              </a:rPr>
              <a:t> </a:t>
            </a:r>
            <a:r>
              <a:rPr sz="1500" b="1" i="1" spc="-5" dirty="0">
                <a:latin typeface="Arial"/>
                <a:cs typeface="Arial"/>
              </a:rPr>
              <a:t>of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spc="-5" dirty="0">
                <a:latin typeface="Arial"/>
                <a:cs typeface="Arial"/>
              </a:rPr>
              <a:t>Teaching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Expectations:</a:t>
            </a:r>
            <a:r>
              <a:rPr sz="1500" b="1" i="1" spc="-60" dirty="0">
                <a:latin typeface="Arial"/>
                <a:cs typeface="Arial"/>
              </a:rPr>
              <a:t> </a:t>
            </a:r>
            <a:r>
              <a:rPr sz="1500" b="1" i="1" spc="5" dirty="0">
                <a:latin typeface="Arial"/>
                <a:cs typeface="Arial"/>
              </a:rPr>
              <a:t>Primary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b="1" i="1" dirty="0">
                <a:latin typeface="Arial"/>
                <a:cs typeface="Arial"/>
              </a:rPr>
              <a:t>-Relationships</a:t>
            </a:r>
            <a:r>
              <a:rPr sz="1500" b="1" i="1" spc="-9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and </a:t>
            </a:r>
            <a:r>
              <a:rPr sz="1500" b="1" i="1" spc="5" dirty="0">
                <a:latin typeface="Arial"/>
                <a:cs typeface="Arial"/>
              </a:rPr>
              <a:t>Sex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Education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spc="10" dirty="0">
                <a:latin typeface="Arial"/>
                <a:cs typeface="Arial"/>
              </a:rPr>
              <a:t>in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Secondary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b="1" i="1" dirty="0">
                <a:latin typeface="Arial"/>
                <a:cs typeface="Arial"/>
              </a:rPr>
              <a:t>-Physical</a:t>
            </a:r>
            <a:r>
              <a:rPr sz="1500" b="1" i="1" spc="-55" dirty="0">
                <a:latin typeface="Arial"/>
                <a:cs typeface="Arial"/>
              </a:rPr>
              <a:t> </a:t>
            </a:r>
            <a:r>
              <a:rPr sz="1500" b="1" i="1" spc="5" dirty="0">
                <a:latin typeface="Arial"/>
                <a:cs typeface="Arial"/>
              </a:rPr>
              <a:t>Health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and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Mental</a:t>
            </a:r>
            <a:r>
              <a:rPr sz="1500" b="1" i="1" spc="-20" dirty="0">
                <a:latin typeface="Arial"/>
                <a:cs typeface="Arial"/>
              </a:rPr>
              <a:t> </a:t>
            </a:r>
            <a:r>
              <a:rPr sz="1500" b="1" i="1" spc="-5" dirty="0">
                <a:latin typeface="Arial"/>
                <a:cs typeface="Arial"/>
              </a:rPr>
              <a:t>Well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Being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spc="5" dirty="0">
                <a:latin typeface="Arial"/>
                <a:cs typeface="Arial"/>
              </a:rPr>
              <a:t>in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Secondary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b="1" i="1" spc="5" dirty="0">
                <a:latin typeface="Arial"/>
                <a:cs typeface="Arial"/>
              </a:rPr>
              <a:t>-Overview</a:t>
            </a:r>
            <a:r>
              <a:rPr sz="1500" b="1" i="1" spc="-90" dirty="0">
                <a:latin typeface="Arial"/>
                <a:cs typeface="Arial"/>
              </a:rPr>
              <a:t> </a:t>
            </a:r>
            <a:r>
              <a:rPr sz="1500" b="1" i="1" spc="-5" dirty="0">
                <a:latin typeface="Arial"/>
                <a:cs typeface="Arial"/>
              </a:rPr>
              <a:t>of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spc="-5" dirty="0">
                <a:latin typeface="Arial"/>
                <a:cs typeface="Arial"/>
              </a:rPr>
              <a:t>Teaching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Expectations</a:t>
            </a:r>
            <a:r>
              <a:rPr sz="1500" b="1" i="1" spc="-6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:</a:t>
            </a:r>
            <a:r>
              <a:rPr sz="1500" b="1" i="1" spc="-1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Secondary</a:t>
            </a:r>
            <a:endParaRPr sz="1500">
              <a:latin typeface="Arial"/>
              <a:cs typeface="Arial"/>
            </a:endParaRPr>
          </a:p>
          <a:p>
            <a:pPr marL="251460" indent="-239395">
              <a:lnSpc>
                <a:spcPts val="1945"/>
              </a:lnSpc>
              <a:spcBef>
                <a:spcPts val="29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5" dirty="0">
                <a:latin typeface="Arial"/>
                <a:cs typeface="Arial"/>
              </a:rPr>
              <a:t>Relationships</a:t>
            </a:r>
            <a:r>
              <a:rPr sz="1900" b="1" spc="6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and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Sex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Education</a:t>
            </a:r>
            <a:r>
              <a:rPr sz="1900" b="1" spc="6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as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part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of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the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Get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Real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900" b="1" spc="-5" dirty="0">
                <a:latin typeface="Arial"/>
                <a:cs typeface="Arial"/>
              </a:rPr>
              <a:t>Curriculum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Offer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31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10" dirty="0">
                <a:latin typeface="Arial"/>
                <a:cs typeface="Arial"/>
              </a:rPr>
              <a:t>Content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of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Get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Real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Curriculum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Milestones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310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10" dirty="0">
                <a:latin typeface="Arial"/>
                <a:cs typeface="Arial"/>
              </a:rPr>
              <a:t>Whole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School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Approach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31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5" dirty="0">
                <a:latin typeface="Arial"/>
                <a:cs typeface="Arial"/>
              </a:rPr>
              <a:t>RSE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Policy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33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10" dirty="0">
                <a:latin typeface="Arial"/>
                <a:cs typeface="Arial"/>
              </a:rPr>
              <a:t>Support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for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Parents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and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Carers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: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RSE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Guides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ts val="1930"/>
              </a:lnSpc>
              <a:spcBef>
                <a:spcPts val="31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10" dirty="0">
                <a:latin typeface="Arial"/>
                <a:cs typeface="Arial"/>
              </a:rPr>
              <a:t>Commonly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asked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questions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/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Addressing</a:t>
            </a:r>
            <a:r>
              <a:rPr sz="1900" b="1" spc="114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some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930"/>
              </a:lnSpc>
            </a:pPr>
            <a:r>
              <a:rPr sz="1900" b="1" spc="-10" dirty="0">
                <a:latin typeface="Arial"/>
                <a:cs typeface="Arial"/>
              </a:rPr>
              <a:t>misconceptions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315"/>
              </a:spcBef>
              <a:buSzPct val="94736"/>
              <a:buFont typeface="Arial"/>
              <a:buChar char="►"/>
              <a:tabLst>
                <a:tab pos="252095" algn="l"/>
              </a:tabLst>
            </a:pPr>
            <a:r>
              <a:rPr sz="1900" b="1" spc="-5" dirty="0">
                <a:latin typeface="Arial"/>
                <a:cs typeface="Arial"/>
              </a:rPr>
              <a:t>What </a:t>
            </a:r>
            <a:r>
              <a:rPr sz="1900" b="1" spc="-10" dirty="0">
                <a:latin typeface="Arial"/>
                <a:cs typeface="Arial"/>
              </a:rPr>
              <a:t>happens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next?</a:t>
            </a:r>
            <a:endParaRPr sz="1900">
              <a:latin typeface="Arial"/>
              <a:cs typeface="Arial"/>
            </a:endParaRPr>
          </a:p>
          <a:p>
            <a:pPr marL="251460" indent="-239395">
              <a:lnSpc>
                <a:spcPct val="100000"/>
              </a:lnSpc>
              <a:spcBef>
                <a:spcPts val="335"/>
              </a:spcBef>
              <a:buSzPct val="94736"/>
              <a:buChar char="►"/>
              <a:tabLst>
                <a:tab pos="252095" algn="l"/>
              </a:tabLst>
            </a:pPr>
            <a:r>
              <a:rPr sz="1900" b="1" spc="-5" dirty="0">
                <a:latin typeface="Arial"/>
                <a:cs typeface="Arial"/>
              </a:rPr>
              <a:t>Examples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of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resources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planned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to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use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5850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solidFill>
                  <a:srgbClr val="000000"/>
                </a:solidFill>
              </a:rPr>
              <a:t>Why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Curriculum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is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Changing….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813941"/>
            <a:ext cx="6414770" cy="36010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latin typeface="Calibri"/>
                <a:cs typeface="Calibri"/>
              </a:rPr>
              <a:t>Today’s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children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people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are</a:t>
            </a:r>
            <a:r>
              <a:rPr sz="2000" spc="-10" dirty="0">
                <a:latin typeface="Calibri"/>
                <a:cs typeface="Calibri"/>
              </a:rPr>
              <a:t> growing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 an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increasingly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complex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world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living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their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lives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seamlessly </a:t>
            </a:r>
            <a:r>
              <a:rPr sz="2000" spc="-10" dirty="0">
                <a:latin typeface="Calibri"/>
                <a:cs typeface="Calibri"/>
              </a:rPr>
              <a:t> 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offline.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presents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many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positive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exciting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opportunities,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also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challenges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risks.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environment,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children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people</a:t>
            </a:r>
            <a:r>
              <a:rPr sz="2000" spc="-10" dirty="0">
                <a:latin typeface="Calibri"/>
                <a:cs typeface="Calibri"/>
              </a:rPr>
              <a:t> need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safe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healthy,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how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their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academic,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lives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positive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way.</a:t>
            </a:r>
            <a:endParaRPr sz="2000">
              <a:latin typeface="Calibri"/>
              <a:cs typeface="Calibri"/>
            </a:endParaRPr>
          </a:p>
          <a:p>
            <a:pPr marL="241300" marR="320675" indent="-228600" algn="just">
              <a:lnSpc>
                <a:spcPts val="216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The Children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Social </a:t>
            </a:r>
            <a:r>
              <a:rPr sz="2000" spc="-30" dirty="0">
                <a:latin typeface="Calibri"/>
                <a:cs typeface="Calibri"/>
              </a:rPr>
              <a:t>Work </a:t>
            </a:r>
            <a:r>
              <a:rPr sz="2000" spc="-5" dirty="0">
                <a:latin typeface="Calibri"/>
                <a:cs typeface="Calibri"/>
              </a:rPr>
              <a:t>Act 2017 </a:t>
            </a:r>
            <a:r>
              <a:rPr sz="2000" spc="-10" dirty="0">
                <a:latin typeface="Calibri"/>
                <a:cs typeface="Calibri"/>
              </a:rPr>
              <a:t>introduced </a:t>
            </a:r>
            <a:r>
              <a:rPr sz="2000" spc="-5" dirty="0">
                <a:latin typeface="Calibri"/>
                <a:cs typeface="Calibri"/>
              </a:rPr>
              <a:t>a new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legislation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spc="-10" dirty="0">
                <a:latin typeface="Calibri"/>
                <a:cs typeface="Calibri"/>
              </a:rPr>
              <a:t>Relationships Education, Relationships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Sex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Health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</a:t>
            </a:r>
            <a:r>
              <a:rPr sz="2000" spc="-5" dirty="0">
                <a:latin typeface="Calibri"/>
                <a:cs typeface="Calibri"/>
              </a:rPr>
              <a:t> 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Schools.</a:t>
            </a:r>
            <a:endParaRPr sz="2000">
              <a:latin typeface="Calibri"/>
              <a:cs typeface="Calibri"/>
            </a:endParaRPr>
          </a:p>
          <a:p>
            <a:pPr marL="241300" indent="-228600" algn="just">
              <a:lnSpc>
                <a:spcPts val="228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Safeguarding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Children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heart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Relationships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41300" algn="just">
              <a:lnSpc>
                <a:spcPts val="2280"/>
              </a:lnSpc>
            </a:pPr>
            <a:r>
              <a:rPr sz="2000" spc="-20" dirty="0">
                <a:latin typeface="Calibri"/>
                <a:cs typeface="Calibri"/>
              </a:rPr>
              <a:t>Sex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85176" y="1696720"/>
            <a:ext cx="3764279" cy="4837430"/>
            <a:chOff x="7885176" y="1696720"/>
            <a:chExt cx="3764279" cy="4837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5176" y="1696720"/>
              <a:ext cx="3764279" cy="3759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30461" y="4922266"/>
              <a:ext cx="1892300" cy="1548130"/>
            </a:xfrm>
            <a:custGeom>
              <a:avLst/>
              <a:gdLst/>
              <a:ahLst/>
              <a:cxnLst/>
              <a:rect l="l" t="t" r="r" b="b"/>
              <a:pathLst>
                <a:path w="1892300" h="1548129">
                  <a:moveTo>
                    <a:pt x="0" y="1547926"/>
                  </a:moveTo>
                  <a:lnTo>
                    <a:pt x="48600" y="1541562"/>
                  </a:lnTo>
                  <a:lnTo>
                    <a:pt x="96900" y="1534184"/>
                  </a:lnTo>
                  <a:lnTo>
                    <a:pt x="144888" y="1525801"/>
                  </a:lnTo>
                  <a:lnTo>
                    <a:pt x="192551" y="1516423"/>
                  </a:lnTo>
                  <a:lnTo>
                    <a:pt x="239877" y="1506060"/>
                  </a:lnTo>
                  <a:lnTo>
                    <a:pt x="286853" y="1494723"/>
                  </a:lnTo>
                  <a:lnTo>
                    <a:pt x="333468" y="1482421"/>
                  </a:lnTo>
                  <a:lnTo>
                    <a:pt x="379710" y="1469165"/>
                  </a:lnTo>
                  <a:lnTo>
                    <a:pt x="425565" y="1454964"/>
                  </a:lnTo>
                  <a:lnTo>
                    <a:pt x="471023" y="1439828"/>
                  </a:lnTo>
                  <a:lnTo>
                    <a:pt x="516070" y="1423767"/>
                  </a:lnTo>
                  <a:lnTo>
                    <a:pt x="560695" y="1406791"/>
                  </a:lnTo>
                  <a:lnTo>
                    <a:pt x="604886" y="1388911"/>
                  </a:lnTo>
                  <a:lnTo>
                    <a:pt x="648629" y="1370136"/>
                  </a:lnTo>
                  <a:lnTo>
                    <a:pt x="691914" y="1350476"/>
                  </a:lnTo>
                  <a:lnTo>
                    <a:pt x="734727" y="1329941"/>
                  </a:lnTo>
                  <a:lnTo>
                    <a:pt x="777057" y="1308541"/>
                  </a:lnTo>
                  <a:lnTo>
                    <a:pt x="818891" y="1286287"/>
                  </a:lnTo>
                  <a:lnTo>
                    <a:pt x="860217" y="1263187"/>
                  </a:lnTo>
                  <a:lnTo>
                    <a:pt x="901023" y="1239253"/>
                  </a:lnTo>
                  <a:lnTo>
                    <a:pt x="941298" y="1214493"/>
                  </a:lnTo>
                  <a:lnTo>
                    <a:pt x="981027" y="1188919"/>
                  </a:lnTo>
                  <a:lnTo>
                    <a:pt x="1020200" y="1162540"/>
                  </a:lnTo>
                  <a:lnTo>
                    <a:pt x="1058805" y="1135366"/>
                  </a:lnTo>
                  <a:lnTo>
                    <a:pt x="1096828" y="1107407"/>
                  </a:lnTo>
                  <a:lnTo>
                    <a:pt x="1134258" y="1078673"/>
                  </a:lnTo>
                  <a:lnTo>
                    <a:pt x="1171082" y="1049173"/>
                  </a:lnTo>
                  <a:lnTo>
                    <a:pt x="1207289" y="1018919"/>
                  </a:lnTo>
                  <a:lnTo>
                    <a:pt x="1242866" y="987920"/>
                  </a:lnTo>
                  <a:lnTo>
                    <a:pt x="1277802" y="956186"/>
                  </a:lnTo>
                  <a:lnTo>
                    <a:pt x="1312082" y="923726"/>
                  </a:lnTo>
                  <a:lnTo>
                    <a:pt x="1345697" y="890552"/>
                  </a:lnTo>
                  <a:lnTo>
                    <a:pt x="1378633" y="856672"/>
                  </a:lnTo>
                  <a:lnTo>
                    <a:pt x="1410878" y="822097"/>
                  </a:lnTo>
                  <a:lnTo>
                    <a:pt x="1442420" y="786838"/>
                  </a:lnTo>
                  <a:lnTo>
                    <a:pt x="1473247" y="750903"/>
                  </a:lnTo>
                  <a:lnTo>
                    <a:pt x="1503346" y="714302"/>
                  </a:lnTo>
                  <a:lnTo>
                    <a:pt x="1532706" y="677047"/>
                  </a:lnTo>
                  <a:lnTo>
                    <a:pt x="1561314" y="639146"/>
                  </a:lnTo>
                  <a:lnTo>
                    <a:pt x="1589157" y="600610"/>
                  </a:lnTo>
                  <a:lnTo>
                    <a:pt x="1616225" y="561449"/>
                  </a:lnTo>
                  <a:lnTo>
                    <a:pt x="1642504" y="521673"/>
                  </a:lnTo>
                  <a:lnTo>
                    <a:pt x="1667983" y="481291"/>
                  </a:lnTo>
                  <a:lnTo>
                    <a:pt x="1692649" y="440314"/>
                  </a:lnTo>
                  <a:lnTo>
                    <a:pt x="1716490" y="398752"/>
                  </a:lnTo>
                  <a:lnTo>
                    <a:pt x="1739493" y="356614"/>
                  </a:lnTo>
                  <a:lnTo>
                    <a:pt x="1761648" y="313911"/>
                  </a:lnTo>
                  <a:lnTo>
                    <a:pt x="1782940" y="270653"/>
                  </a:lnTo>
                  <a:lnTo>
                    <a:pt x="1803359" y="226849"/>
                  </a:lnTo>
                  <a:lnTo>
                    <a:pt x="1822892" y="182510"/>
                  </a:lnTo>
                  <a:lnTo>
                    <a:pt x="1841526" y="137646"/>
                  </a:lnTo>
                  <a:lnTo>
                    <a:pt x="1859250" y="92266"/>
                  </a:lnTo>
                  <a:lnTo>
                    <a:pt x="1876052" y="46380"/>
                  </a:lnTo>
                  <a:lnTo>
                    <a:pt x="1891919" y="0"/>
                  </a:lnTo>
                </a:path>
              </a:pathLst>
            </a:custGeom>
            <a:ln w="126999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02240" y="1969008"/>
              <a:ext cx="664845" cy="649605"/>
            </a:xfrm>
            <a:custGeom>
              <a:avLst/>
              <a:gdLst/>
              <a:ahLst/>
              <a:cxnLst/>
              <a:rect l="l" t="t" r="r" b="b"/>
              <a:pathLst>
                <a:path w="664845" h="649605">
                  <a:moveTo>
                    <a:pt x="332231" y="0"/>
                  </a:moveTo>
                  <a:lnTo>
                    <a:pt x="283130" y="3518"/>
                  </a:lnTo>
                  <a:lnTo>
                    <a:pt x="236268" y="13740"/>
                  </a:lnTo>
                  <a:lnTo>
                    <a:pt x="192159" y="30162"/>
                  </a:lnTo>
                  <a:lnTo>
                    <a:pt x="151315" y="52285"/>
                  </a:lnTo>
                  <a:lnTo>
                    <a:pt x="114251" y="79606"/>
                  </a:lnTo>
                  <a:lnTo>
                    <a:pt x="81481" y="111624"/>
                  </a:lnTo>
                  <a:lnTo>
                    <a:pt x="53517" y="147837"/>
                  </a:lnTo>
                  <a:lnTo>
                    <a:pt x="30873" y="187743"/>
                  </a:lnTo>
                  <a:lnTo>
                    <a:pt x="14064" y="230843"/>
                  </a:lnTo>
                  <a:lnTo>
                    <a:pt x="3601" y="276632"/>
                  </a:lnTo>
                  <a:lnTo>
                    <a:pt x="0" y="324612"/>
                  </a:lnTo>
                  <a:lnTo>
                    <a:pt x="3601" y="372591"/>
                  </a:lnTo>
                  <a:lnTo>
                    <a:pt x="14064" y="418380"/>
                  </a:lnTo>
                  <a:lnTo>
                    <a:pt x="30873" y="461480"/>
                  </a:lnTo>
                  <a:lnTo>
                    <a:pt x="53517" y="501386"/>
                  </a:lnTo>
                  <a:lnTo>
                    <a:pt x="81481" y="537599"/>
                  </a:lnTo>
                  <a:lnTo>
                    <a:pt x="114251" y="569617"/>
                  </a:lnTo>
                  <a:lnTo>
                    <a:pt x="151315" y="596938"/>
                  </a:lnTo>
                  <a:lnTo>
                    <a:pt x="192159" y="619061"/>
                  </a:lnTo>
                  <a:lnTo>
                    <a:pt x="236268" y="635483"/>
                  </a:lnTo>
                  <a:lnTo>
                    <a:pt x="283130" y="645705"/>
                  </a:lnTo>
                  <a:lnTo>
                    <a:pt x="332231" y="649224"/>
                  </a:lnTo>
                  <a:lnTo>
                    <a:pt x="381333" y="645705"/>
                  </a:lnTo>
                  <a:lnTo>
                    <a:pt x="428195" y="635483"/>
                  </a:lnTo>
                  <a:lnTo>
                    <a:pt x="472304" y="619061"/>
                  </a:lnTo>
                  <a:lnTo>
                    <a:pt x="513148" y="596938"/>
                  </a:lnTo>
                  <a:lnTo>
                    <a:pt x="550212" y="569617"/>
                  </a:lnTo>
                  <a:lnTo>
                    <a:pt x="582982" y="537599"/>
                  </a:lnTo>
                  <a:lnTo>
                    <a:pt x="610946" y="501386"/>
                  </a:lnTo>
                  <a:lnTo>
                    <a:pt x="633590" y="461480"/>
                  </a:lnTo>
                  <a:lnTo>
                    <a:pt x="650399" y="418380"/>
                  </a:lnTo>
                  <a:lnTo>
                    <a:pt x="660862" y="372591"/>
                  </a:lnTo>
                  <a:lnTo>
                    <a:pt x="664463" y="324612"/>
                  </a:lnTo>
                  <a:lnTo>
                    <a:pt x="660862" y="276632"/>
                  </a:lnTo>
                  <a:lnTo>
                    <a:pt x="650399" y="230843"/>
                  </a:lnTo>
                  <a:lnTo>
                    <a:pt x="633590" y="187743"/>
                  </a:lnTo>
                  <a:lnTo>
                    <a:pt x="610946" y="147837"/>
                  </a:lnTo>
                  <a:lnTo>
                    <a:pt x="582982" y="111624"/>
                  </a:lnTo>
                  <a:lnTo>
                    <a:pt x="550212" y="79606"/>
                  </a:lnTo>
                  <a:lnTo>
                    <a:pt x="513148" y="52285"/>
                  </a:lnTo>
                  <a:lnTo>
                    <a:pt x="472304" y="30162"/>
                  </a:lnTo>
                  <a:lnTo>
                    <a:pt x="428195" y="13740"/>
                  </a:lnTo>
                  <a:lnTo>
                    <a:pt x="381333" y="3518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59" y="1460957"/>
            <a:ext cx="3025140" cy="37141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20"/>
              </a:spcBef>
            </a:pP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Why</a:t>
            </a:r>
            <a:r>
              <a:rPr sz="4400" b="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is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Relationships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Sex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 smtClean="0">
                <a:solidFill>
                  <a:srgbClr val="FFFFFF"/>
                </a:solidFill>
                <a:latin typeface="Calibri Light"/>
                <a:cs typeface="Calibri Light"/>
              </a:rPr>
              <a:t>Education</a:t>
            </a:r>
            <a:r>
              <a:rPr sz="4400" b="0" spc="6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Schools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Important?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7296" y="542366"/>
            <a:ext cx="6678930" cy="488061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marR="23495" indent="-228600">
              <a:lnSpc>
                <a:spcPts val="1939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High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quality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RSE </a:t>
            </a:r>
            <a:r>
              <a:rPr sz="1800" spc="-10" dirty="0">
                <a:latin typeface="Calibri"/>
                <a:cs typeface="Calibri"/>
              </a:rPr>
              <a:t>helps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safe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school </a:t>
            </a:r>
            <a:r>
              <a:rPr sz="1800" spc="-10" dirty="0">
                <a:latin typeface="Calibri"/>
                <a:cs typeface="Calibri"/>
              </a:rPr>
              <a:t>communities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students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grow,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learn,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healthy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behaviour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life,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 reasons:</a:t>
            </a:r>
            <a:endParaRPr sz="1800">
              <a:latin typeface="Calibri"/>
              <a:cs typeface="Calibri"/>
            </a:endParaRPr>
          </a:p>
          <a:p>
            <a:pPr marL="241300" marR="113664" indent="-228600">
              <a:lnSpc>
                <a:spcPct val="9000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RSE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plays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schools </a:t>
            </a:r>
            <a:r>
              <a:rPr sz="1800" spc="-10" dirty="0">
                <a:latin typeface="Calibri"/>
                <a:cs typeface="Calibri"/>
              </a:rPr>
              <a:t>fulfilling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statutory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duties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 protect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safeguard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students.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Ofsted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clear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that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schools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must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have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preventative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that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enables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students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learn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about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safety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risks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relationships.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Schools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maintain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statutory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obligation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Children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(2004)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promote their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students’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wellbeing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Education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 </a:t>
            </a:r>
            <a:r>
              <a:rPr sz="1800" dirty="0">
                <a:latin typeface="Calibri"/>
                <a:cs typeface="Calibri"/>
              </a:rPr>
              <a:t> (2002)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prepare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children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people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challenges,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opportunities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responsibilities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adult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life.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comprehensive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RSE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have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impact</a:t>
            </a:r>
            <a:r>
              <a:rPr sz="1800" dirty="0">
                <a:latin typeface="Calibri"/>
                <a:cs typeface="Calibri"/>
              </a:rPr>
              <a:t> 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students’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wellbeing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ability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achieve,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crucial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meeting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these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obligations.</a:t>
            </a:r>
            <a:endParaRPr sz="1800">
              <a:latin typeface="Calibri"/>
              <a:cs typeface="Calibri"/>
            </a:endParaRPr>
          </a:p>
          <a:p>
            <a:pPr marL="241300" marR="36195" indent="-228600">
              <a:lnSpc>
                <a:spcPct val="9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latin typeface="Calibri"/>
                <a:cs typeface="Calibri"/>
              </a:rPr>
              <a:t>Technology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evolving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tremendous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pace.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protect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children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people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inappropriate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online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content,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cyber-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bullying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exploitation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growing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concern.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comprehensive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RSE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support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addressing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these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issues.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59" y="2064842"/>
            <a:ext cx="2977515" cy="25063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20"/>
              </a:spcBef>
            </a:pPr>
            <a:r>
              <a:rPr sz="44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400" b="0" spc="1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  and</a:t>
            </a:r>
            <a:r>
              <a:rPr sz="44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Sex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Education: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Introduction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67098" y="782574"/>
            <a:ext cx="7489190" cy="603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latin typeface="Calibri"/>
                <a:cs typeface="Calibri"/>
              </a:rPr>
              <a:t>Relationships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education </a:t>
            </a:r>
            <a:r>
              <a:rPr sz="2000" b="1" spc="-10" dirty="0">
                <a:latin typeface="Calibri"/>
                <a:cs typeface="Calibri"/>
              </a:rPr>
              <a:t>will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compulsory </a:t>
            </a:r>
            <a:r>
              <a:rPr sz="2000" b="1" spc="-10" dirty="0">
                <a:latin typeface="Calibri"/>
                <a:cs typeface="Calibri"/>
              </a:rPr>
              <a:t>for all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primary </a:t>
            </a:r>
            <a:r>
              <a:rPr sz="2000" b="1" spc="-15" dirty="0">
                <a:latin typeface="Calibri"/>
                <a:cs typeface="Calibri"/>
              </a:rPr>
              <a:t>age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pupils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from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September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2020.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7098" y="1459483"/>
            <a:ext cx="7468870" cy="12776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461009" indent="-228600">
              <a:lnSpc>
                <a:spcPts val="2160"/>
              </a:lnSpc>
              <a:spcBef>
                <a:spcPts val="3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2000" b="1" spc="-10" dirty="0">
                <a:latin typeface="Calibri"/>
                <a:cs typeface="Calibri"/>
              </a:rPr>
              <a:t>Relationships</a:t>
            </a:r>
            <a:r>
              <a:rPr sz="2000" b="1" spc="-5" dirty="0">
                <a:latin typeface="Calibri"/>
                <a:cs typeface="Calibri"/>
              </a:rPr>
              <a:t> 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Sex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education </a:t>
            </a:r>
            <a:r>
              <a:rPr sz="2000" b="1" spc="-15" dirty="0">
                <a:latin typeface="Calibri"/>
                <a:cs typeface="Calibri"/>
              </a:rPr>
              <a:t>(RSE)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will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compulsory </a:t>
            </a:r>
            <a:r>
              <a:rPr sz="2000" b="1" spc="-10" dirty="0">
                <a:latin typeface="Calibri"/>
                <a:cs typeface="Calibri"/>
              </a:rPr>
              <a:t>for all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Secondary</a:t>
            </a:r>
            <a:r>
              <a:rPr sz="2000" b="1" spc="-15" dirty="0">
                <a:latin typeface="Calibri"/>
                <a:cs typeface="Calibri"/>
              </a:rPr>
              <a:t> age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pupils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9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2000" b="1" spc="-10" dirty="0">
                <a:latin typeface="Calibri"/>
                <a:cs typeface="Calibri"/>
              </a:rPr>
              <a:t>Health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education </a:t>
            </a:r>
            <a:r>
              <a:rPr sz="2000" b="1" spc="-10" dirty="0">
                <a:latin typeface="Calibri"/>
                <a:cs typeface="Calibri"/>
              </a:rPr>
              <a:t>will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compulsory</a:t>
            </a:r>
            <a:r>
              <a:rPr sz="2000" b="1" spc="-10" dirty="0">
                <a:latin typeface="Calibri"/>
                <a:cs typeface="Calibri"/>
              </a:rPr>
              <a:t> for all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pupils </a:t>
            </a:r>
            <a:r>
              <a:rPr sz="2000" b="1" spc="-10" dirty="0">
                <a:latin typeface="Calibri"/>
                <a:cs typeface="Calibri"/>
              </a:rPr>
              <a:t>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state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funded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schools.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7098" y="2810382"/>
            <a:ext cx="7694930" cy="184730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318135" indent="-228600">
              <a:lnSpc>
                <a:spcPts val="2160"/>
              </a:lnSpc>
              <a:spcBef>
                <a:spcPts val="3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Calibri"/>
                <a:cs typeface="Calibri"/>
              </a:rPr>
              <a:t>Teaching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school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complement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(NOT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REPLACE)</a:t>
            </a:r>
            <a:r>
              <a:rPr sz="20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reinforce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lessons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families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teach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their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children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they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grow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up.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Calibri"/>
                <a:cs typeface="Calibri"/>
              </a:rPr>
              <a:t>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lang="en-GB" sz="2000" spc="-10" dirty="0" err="1" smtClean="0">
                <a:latin typeface="Calibri"/>
                <a:cs typeface="Calibri"/>
              </a:rPr>
              <a:t>Haxby</a:t>
            </a:r>
            <a:r>
              <a:rPr lang="en-GB" sz="2000" spc="-10" dirty="0" smtClean="0">
                <a:latin typeface="Calibri"/>
                <a:cs typeface="Calibri"/>
              </a:rPr>
              <a:t> Road</a:t>
            </a:r>
            <a:r>
              <a:rPr sz="2000" spc="-10" dirty="0" smtClean="0">
                <a:latin typeface="Calibri"/>
                <a:cs typeface="Calibri"/>
              </a:rPr>
              <a:t>,</a:t>
            </a:r>
            <a:r>
              <a:rPr sz="2000" spc="50" dirty="0" smtClean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aim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flexibly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inclusively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deliver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any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content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way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age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developmentally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appropriate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respect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backgrounds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beliefs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pupils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parents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while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always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aim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pupils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knowledge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law</a:t>
            </a:r>
            <a:r>
              <a:rPr sz="2000" spc="-4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0"/>
            <a:ext cx="1658112" cy="2054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759" y="2064842"/>
            <a:ext cx="2977515" cy="25063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20"/>
              </a:spcBef>
            </a:pPr>
            <a:r>
              <a:rPr sz="44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400" b="0" spc="1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 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Education</a:t>
            </a:r>
            <a:r>
              <a:rPr sz="4400" b="0" spc="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Primary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Schools.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7296" y="613029"/>
            <a:ext cx="6724650" cy="29578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Relationships </a:t>
            </a:r>
            <a:r>
              <a:rPr sz="2600" spc="-15" dirty="0">
                <a:latin typeface="Calibri"/>
                <a:cs typeface="Calibri"/>
              </a:rPr>
              <a:t>Education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introduced </a:t>
            </a:r>
            <a:r>
              <a:rPr sz="2600" spc="-15" dirty="0">
                <a:latin typeface="Calibri"/>
                <a:cs typeface="Calibri"/>
              </a:rPr>
              <a:t>at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Primary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students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explore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following</a:t>
            </a:r>
            <a:r>
              <a:rPr sz="2600" spc="-10" dirty="0">
                <a:latin typeface="Calibri"/>
                <a:cs typeface="Calibri"/>
              </a:rPr>
              <a:t> areas: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Families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and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people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who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care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for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Caring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Friendships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Respectful</a:t>
            </a:r>
            <a:r>
              <a:rPr sz="2600" b="1" spc="6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Relationships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Online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Relationships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Being </a:t>
            </a:r>
            <a:r>
              <a:rPr sz="2600" b="1" spc="-30" dirty="0">
                <a:latin typeface="Calibri"/>
                <a:cs typeface="Calibri"/>
              </a:rPr>
              <a:t>Safe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7296" y="4040200"/>
            <a:ext cx="6750050" cy="20066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marR="5080" indent="-228600" algn="just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i="1" spc="-25" dirty="0">
                <a:latin typeface="Calibri"/>
                <a:cs typeface="Calibri"/>
              </a:rPr>
              <a:t>Sex</a:t>
            </a:r>
            <a:r>
              <a:rPr sz="2600" b="1" i="1" spc="-20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education</a:t>
            </a:r>
            <a:r>
              <a:rPr sz="2600" b="1" i="1" spc="-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is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not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compulsory</a:t>
            </a:r>
            <a:r>
              <a:rPr sz="2600" b="1" i="1" dirty="0">
                <a:latin typeface="Calibri"/>
                <a:cs typeface="Calibri"/>
              </a:rPr>
              <a:t> in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primary 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schools</a:t>
            </a:r>
            <a:r>
              <a:rPr sz="2600" spc="-5" dirty="0">
                <a:latin typeface="Calibri"/>
                <a:cs typeface="Calibri"/>
              </a:rPr>
              <a:t>. </a:t>
            </a:r>
            <a:r>
              <a:rPr sz="2600" dirty="0">
                <a:latin typeface="Calibri"/>
                <a:cs typeface="Calibri"/>
              </a:rPr>
              <a:t>Primary </a:t>
            </a:r>
            <a:r>
              <a:rPr sz="2600" spc="-5" dirty="0">
                <a:latin typeface="Calibri"/>
                <a:cs typeface="Calibri"/>
              </a:rPr>
              <a:t>schools that </a:t>
            </a:r>
            <a:r>
              <a:rPr sz="2600" dirty="0">
                <a:latin typeface="Calibri"/>
                <a:cs typeface="Calibri"/>
              </a:rPr>
              <a:t>choose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teach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sex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education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should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tailor</a:t>
            </a:r>
            <a:r>
              <a:rPr sz="2600" spc="-5" dirty="0">
                <a:latin typeface="Calibri"/>
                <a:cs typeface="Calibri"/>
              </a:rPr>
              <a:t> teaching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take 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account </a:t>
            </a:r>
            <a:r>
              <a:rPr sz="2600" spc="-5" dirty="0">
                <a:latin typeface="Calibri"/>
                <a:cs typeface="Calibri"/>
              </a:rPr>
              <a:t>of the </a:t>
            </a:r>
            <a:r>
              <a:rPr sz="2600" spc="-10" dirty="0">
                <a:latin typeface="Calibri"/>
                <a:cs typeface="Calibri"/>
              </a:rPr>
              <a:t>age </a:t>
            </a:r>
            <a:r>
              <a:rPr sz="2600" spc="5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physical </a:t>
            </a:r>
            <a:r>
              <a:rPr sz="2600" spc="-5" dirty="0">
                <a:latin typeface="Calibri"/>
                <a:cs typeface="Calibri"/>
              </a:rPr>
              <a:t>maturity of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their pupils and </a:t>
            </a:r>
            <a:r>
              <a:rPr sz="2600" spc="-15" dirty="0">
                <a:latin typeface="Calibri"/>
                <a:cs typeface="Calibri"/>
              </a:rPr>
              <a:t>must </a:t>
            </a:r>
            <a:r>
              <a:rPr sz="2600" dirty="0">
                <a:latin typeface="Calibri"/>
                <a:cs typeface="Calibri"/>
              </a:rPr>
              <a:t>allow </a:t>
            </a:r>
            <a:r>
              <a:rPr sz="2600" spc="-10" dirty="0">
                <a:latin typeface="Calibri"/>
                <a:cs typeface="Calibri"/>
              </a:rPr>
              <a:t>parents to withdraw </a:t>
            </a:r>
            <a:r>
              <a:rPr sz="2600" spc="-5" dirty="0">
                <a:latin typeface="Calibri"/>
                <a:cs typeface="Calibri"/>
              </a:rPr>
              <a:t> their children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where requested.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66870" cy="6858000"/>
          </a:xfrm>
          <a:custGeom>
            <a:avLst/>
            <a:gdLst/>
            <a:ahLst/>
            <a:cxnLst/>
            <a:rect l="l" t="t" r="r" b="b"/>
            <a:pathLst>
              <a:path w="4166870" h="6858000">
                <a:moveTo>
                  <a:pt x="2259203" y="0"/>
                </a:moveTo>
                <a:lnTo>
                  <a:pt x="0" y="0"/>
                </a:lnTo>
                <a:lnTo>
                  <a:pt x="0" y="6857999"/>
                </a:lnTo>
                <a:lnTo>
                  <a:pt x="2259203" y="6857999"/>
                </a:lnTo>
                <a:lnTo>
                  <a:pt x="2387473" y="6775778"/>
                </a:lnTo>
                <a:lnTo>
                  <a:pt x="2427059" y="6748686"/>
                </a:lnTo>
                <a:lnTo>
                  <a:pt x="2466306" y="6721137"/>
                </a:lnTo>
                <a:lnTo>
                  <a:pt x="2505209" y="6693136"/>
                </a:lnTo>
                <a:lnTo>
                  <a:pt x="2543765" y="6664686"/>
                </a:lnTo>
                <a:lnTo>
                  <a:pt x="2581969" y="6635792"/>
                </a:lnTo>
                <a:lnTo>
                  <a:pt x="2619817" y="6606457"/>
                </a:lnTo>
                <a:lnTo>
                  <a:pt x="2657307" y="6576685"/>
                </a:lnTo>
                <a:lnTo>
                  <a:pt x="2694433" y="6546479"/>
                </a:lnTo>
                <a:lnTo>
                  <a:pt x="2731193" y="6515844"/>
                </a:lnTo>
                <a:lnTo>
                  <a:pt x="2767582" y="6484784"/>
                </a:lnTo>
                <a:lnTo>
                  <a:pt x="2803597" y="6453301"/>
                </a:lnTo>
                <a:lnTo>
                  <a:pt x="2839233" y="6421401"/>
                </a:lnTo>
                <a:lnTo>
                  <a:pt x="2874488" y="6389086"/>
                </a:lnTo>
                <a:lnTo>
                  <a:pt x="2909356" y="6356362"/>
                </a:lnTo>
                <a:lnTo>
                  <a:pt x="2943835" y="6323230"/>
                </a:lnTo>
                <a:lnTo>
                  <a:pt x="2977921" y="6289696"/>
                </a:lnTo>
                <a:lnTo>
                  <a:pt x="3011609" y="6255763"/>
                </a:lnTo>
                <a:lnTo>
                  <a:pt x="3044896" y="6221435"/>
                </a:lnTo>
                <a:lnTo>
                  <a:pt x="3077778" y="6186716"/>
                </a:lnTo>
                <a:lnTo>
                  <a:pt x="3110252" y="6151609"/>
                </a:lnTo>
                <a:lnTo>
                  <a:pt x="3142313" y="6116118"/>
                </a:lnTo>
                <a:lnTo>
                  <a:pt x="3173957" y="6080248"/>
                </a:lnTo>
                <a:lnTo>
                  <a:pt x="3205181" y="6044002"/>
                </a:lnTo>
                <a:lnTo>
                  <a:pt x="3235982" y="6007384"/>
                </a:lnTo>
                <a:lnTo>
                  <a:pt x="3266354" y="5970397"/>
                </a:lnTo>
                <a:lnTo>
                  <a:pt x="3296295" y="5933046"/>
                </a:lnTo>
                <a:lnTo>
                  <a:pt x="3325800" y="5895333"/>
                </a:lnTo>
                <a:lnTo>
                  <a:pt x="3354866" y="5857265"/>
                </a:lnTo>
                <a:lnTo>
                  <a:pt x="3383489" y="5818842"/>
                </a:lnTo>
                <a:lnTo>
                  <a:pt x="3411665" y="5780071"/>
                </a:lnTo>
                <a:lnTo>
                  <a:pt x="3439390" y="5740954"/>
                </a:lnTo>
                <a:lnTo>
                  <a:pt x="3466661" y="5701496"/>
                </a:lnTo>
                <a:lnTo>
                  <a:pt x="3493474" y="5661700"/>
                </a:lnTo>
                <a:lnTo>
                  <a:pt x="3519824" y="5621569"/>
                </a:lnTo>
                <a:lnTo>
                  <a:pt x="3545708" y="5581109"/>
                </a:lnTo>
                <a:lnTo>
                  <a:pt x="3571122" y="5540322"/>
                </a:lnTo>
                <a:lnTo>
                  <a:pt x="3596063" y="5499213"/>
                </a:lnTo>
                <a:lnTo>
                  <a:pt x="3620526" y="5457784"/>
                </a:lnTo>
                <a:lnTo>
                  <a:pt x="3644508" y="5416041"/>
                </a:lnTo>
                <a:lnTo>
                  <a:pt x="3668005" y="5373987"/>
                </a:lnTo>
                <a:lnTo>
                  <a:pt x="3691013" y="5331626"/>
                </a:lnTo>
                <a:lnTo>
                  <a:pt x="3713528" y="5288961"/>
                </a:lnTo>
                <a:lnTo>
                  <a:pt x="3735547" y="5245996"/>
                </a:lnTo>
                <a:lnTo>
                  <a:pt x="3757066" y="5202736"/>
                </a:lnTo>
                <a:lnTo>
                  <a:pt x="3778080" y="5159183"/>
                </a:lnTo>
                <a:lnTo>
                  <a:pt x="3798586" y="5115342"/>
                </a:lnTo>
                <a:lnTo>
                  <a:pt x="3818580" y="5071217"/>
                </a:lnTo>
                <a:lnTo>
                  <a:pt x="3838059" y="5026811"/>
                </a:lnTo>
                <a:lnTo>
                  <a:pt x="3857019" y="4982129"/>
                </a:lnTo>
                <a:lnTo>
                  <a:pt x="3875455" y="4937174"/>
                </a:lnTo>
                <a:lnTo>
                  <a:pt x="3893364" y="4891949"/>
                </a:lnTo>
                <a:lnTo>
                  <a:pt x="3910742" y="4846459"/>
                </a:lnTo>
                <a:lnTo>
                  <a:pt x="3927585" y="4800708"/>
                </a:lnTo>
                <a:lnTo>
                  <a:pt x="3943890" y="4754699"/>
                </a:lnTo>
                <a:lnTo>
                  <a:pt x="3959653" y="4708436"/>
                </a:lnTo>
                <a:lnTo>
                  <a:pt x="3974869" y="4661923"/>
                </a:lnTo>
                <a:lnTo>
                  <a:pt x="3989536" y="4615164"/>
                </a:lnTo>
                <a:lnTo>
                  <a:pt x="4003649" y="4568162"/>
                </a:lnTo>
                <a:lnTo>
                  <a:pt x="4017204" y="4520922"/>
                </a:lnTo>
                <a:lnTo>
                  <a:pt x="4030197" y="4473447"/>
                </a:lnTo>
                <a:lnTo>
                  <a:pt x="4042626" y="4425741"/>
                </a:lnTo>
                <a:lnTo>
                  <a:pt x="4054485" y="4377808"/>
                </a:lnTo>
                <a:lnTo>
                  <a:pt x="4065772" y="4329652"/>
                </a:lnTo>
                <a:lnTo>
                  <a:pt x="4076481" y="4281276"/>
                </a:lnTo>
                <a:lnTo>
                  <a:pt x="4086611" y="4232684"/>
                </a:lnTo>
                <a:lnTo>
                  <a:pt x="4096156" y="4183881"/>
                </a:lnTo>
                <a:lnTo>
                  <a:pt x="4105112" y="4134870"/>
                </a:lnTo>
                <a:lnTo>
                  <a:pt x="4113477" y="4085654"/>
                </a:lnTo>
                <a:lnTo>
                  <a:pt x="4121246" y="4036238"/>
                </a:lnTo>
                <a:lnTo>
                  <a:pt x="4128416" y="3986625"/>
                </a:lnTo>
                <a:lnTo>
                  <a:pt x="4134982" y="3936819"/>
                </a:lnTo>
                <a:lnTo>
                  <a:pt x="4140941" y="3886825"/>
                </a:lnTo>
                <a:lnTo>
                  <a:pt x="4146289" y="3836645"/>
                </a:lnTo>
                <a:lnTo>
                  <a:pt x="4151022" y="3786284"/>
                </a:lnTo>
                <a:lnTo>
                  <a:pt x="4155136" y="3735745"/>
                </a:lnTo>
                <a:lnTo>
                  <a:pt x="4158628" y="3685033"/>
                </a:lnTo>
                <a:lnTo>
                  <a:pt x="4161493" y="3634151"/>
                </a:lnTo>
                <a:lnTo>
                  <a:pt x="4163728" y="3583103"/>
                </a:lnTo>
                <a:lnTo>
                  <a:pt x="4165330" y="3531892"/>
                </a:lnTo>
                <a:lnTo>
                  <a:pt x="4166293" y="3480523"/>
                </a:lnTo>
                <a:lnTo>
                  <a:pt x="4166616" y="3429000"/>
                </a:lnTo>
                <a:lnTo>
                  <a:pt x="4166293" y="3377476"/>
                </a:lnTo>
                <a:lnTo>
                  <a:pt x="4165330" y="3326107"/>
                </a:lnTo>
                <a:lnTo>
                  <a:pt x="4163728" y="3274897"/>
                </a:lnTo>
                <a:lnTo>
                  <a:pt x="4161493" y="3223849"/>
                </a:lnTo>
                <a:lnTo>
                  <a:pt x="4158628" y="3172967"/>
                </a:lnTo>
                <a:lnTo>
                  <a:pt x="4155136" y="3122255"/>
                </a:lnTo>
                <a:lnTo>
                  <a:pt x="4151022" y="3071716"/>
                </a:lnTo>
                <a:lnTo>
                  <a:pt x="4146289" y="3021356"/>
                </a:lnTo>
                <a:lnTo>
                  <a:pt x="4140941" y="2971176"/>
                </a:lnTo>
                <a:lnTo>
                  <a:pt x="4134982" y="2921182"/>
                </a:lnTo>
                <a:lnTo>
                  <a:pt x="4128416" y="2871377"/>
                </a:lnTo>
                <a:lnTo>
                  <a:pt x="4121246" y="2821765"/>
                </a:lnTo>
                <a:lnTo>
                  <a:pt x="4113477" y="2772349"/>
                </a:lnTo>
                <a:lnTo>
                  <a:pt x="4105112" y="2723134"/>
                </a:lnTo>
                <a:lnTo>
                  <a:pt x="4096156" y="2674123"/>
                </a:lnTo>
                <a:lnTo>
                  <a:pt x="4086611" y="2625320"/>
                </a:lnTo>
                <a:lnTo>
                  <a:pt x="4076481" y="2576729"/>
                </a:lnTo>
                <a:lnTo>
                  <a:pt x="4065772" y="2528354"/>
                </a:lnTo>
                <a:lnTo>
                  <a:pt x="4054485" y="2480198"/>
                </a:lnTo>
                <a:lnTo>
                  <a:pt x="4042626" y="2432266"/>
                </a:lnTo>
                <a:lnTo>
                  <a:pt x="4030197" y="2384560"/>
                </a:lnTo>
                <a:lnTo>
                  <a:pt x="4017204" y="2337086"/>
                </a:lnTo>
                <a:lnTo>
                  <a:pt x="4003649" y="2289846"/>
                </a:lnTo>
                <a:lnTo>
                  <a:pt x="3989536" y="2242846"/>
                </a:lnTo>
                <a:lnTo>
                  <a:pt x="3974869" y="2196087"/>
                </a:lnTo>
                <a:lnTo>
                  <a:pt x="3959653" y="2149575"/>
                </a:lnTo>
                <a:lnTo>
                  <a:pt x="3943890" y="2103312"/>
                </a:lnTo>
                <a:lnTo>
                  <a:pt x="3927585" y="2057304"/>
                </a:lnTo>
                <a:lnTo>
                  <a:pt x="3910742" y="2011553"/>
                </a:lnTo>
                <a:lnTo>
                  <a:pt x="3893364" y="1966064"/>
                </a:lnTo>
                <a:lnTo>
                  <a:pt x="3875455" y="1920840"/>
                </a:lnTo>
                <a:lnTo>
                  <a:pt x="3857019" y="1875885"/>
                </a:lnTo>
                <a:lnTo>
                  <a:pt x="3838059" y="1831203"/>
                </a:lnTo>
                <a:lnTo>
                  <a:pt x="3818580" y="1786797"/>
                </a:lnTo>
                <a:lnTo>
                  <a:pt x="3798586" y="1742673"/>
                </a:lnTo>
                <a:lnTo>
                  <a:pt x="3778080" y="1698832"/>
                </a:lnTo>
                <a:lnTo>
                  <a:pt x="3757066" y="1655280"/>
                </a:lnTo>
                <a:lnTo>
                  <a:pt x="3735547" y="1612020"/>
                </a:lnTo>
                <a:lnTo>
                  <a:pt x="3713528" y="1569055"/>
                </a:lnTo>
                <a:lnTo>
                  <a:pt x="3691013" y="1526391"/>
                </a:lnTo>
                <a:lnTo>
                  <a:pt x="3668005" y="1484029"/>
                </a:lnTo>
                <a:lnTo>
                  <a:pt x="3644508" y="1441975"/>
                </a:lnTo>
                <a:lnTo>
                  <a:pt x="3620526" y="1400232"/>
                </a:lnTo>
                <a:lnTo>
                  <a:pt x="3596063" y="1358804"/>
                </a:lnTo>
                <a:lnTo>
                  <a:pt x="3571122" y="1317694"/>
                </a:lnTo>
                <a:lnTo>
                  <a:pt x="3545708" y="1276907"/>
                </a:lnTo>
                <a:lnTo>
                  <a:pt x="3519824" y="1236446"/>
                </a:lnTo>
                <a:lnTo>
                  <a:pt x="3493474" y="1196316"/>
                </a:lnTo>
                <a:lnTo>
                  <a:pt x="3466661" y="1156519"/>
                </a:lnTo>
                <a:lnTo>
                  <a:pt x="3439390" y="1117060"/>
                </a:lnTo>
                <a:lnTo>
                  <a:pt x="3411665" y="1077943"/>
                </a:lnTo>
                <a:lnTo>
                  <a:pt x="3383489" y="1039171"/>
                </a:lnTo>
                <a:lnTo>
                  <a:pt x="3354866" y="1000748"/>
                </a:lnTo>
                <a:lnTo>
                  <a:pt x="3325800" y="962678"/>
                </a:lnTo>
                <a:lnTo>
                  <a:pt x="3296295" y="924965"/>
                </a:lnTo>
                <a:lnTo>
                  <a:pt x="3266354" y="887613"/>
                </a:lnTo>
                <a:lnTo>
                  <a:pt x="3235982" y="850625"/>
                </a:lnTo>
                <a:lnTo>
                  <a:pt x="3205181" y="814006"/>
                </a:lnTo>
                <a:lnTo>
                  <a:pt x="3173957" y="777758"/>
                </a:lnTo>
                <a:lnTo>
                  <a:pt x="3142313" y="741886"/>
                </a:lnTo>
                <a:lnTo>
                  <a:pt x="3110252" y="706395"/>
                </a:lnTo>
                <a:lnTo>
                  <a:pt x="3077778" y="671286"/>
                </a:lnTo>
                <a:lnTo>
                  <a:pt x="3044896" y="636565"/>
                </a:lnTo>
                <a:lnTo>
                  <a:pt x="3011609" y="602235"/>
                </a:lnTo>
                <a:lnTo>
                  <a:pt x="2977921" y="568300"/>
                </a:lnTo>
                <a:lnTo>
                  <a:pt x="2943835" y="534764"/>
                </a:lnTo>
                <a:lnTo>
                  <a:pt x="2909356" y="501631"/>
                </a:lnTo>
                <a:lnTo>
                  <a:pt x="2874488" y="468903"/>
                </a:lnTo>
                <a:lnTo>
                  <a:pt x="2839233" y="436586"/>
                </a:lnTo>
                <a:lnTo>
                  <a:pt x="2803597" y="404684"/>
                </a:lnTo>
                <a:lnTo>
                  <a:pt x="2767582" y="373198"/>
                </a:lnTo>
                <a:lnTo>
                  <a:pt x="2731193" y="342135"/>
                </a:lnTo>
                <a:lnTo>
                  <a:pt x="2694433" y="311497"/>
                </a:lnTo>
                <a:lnTo>
                  <a:pt x="2657307" y="281288"/>
                </a:lnTo>
                <a:lnTo>
                  <a:pt x="2619817" y="251513"/>
                </a:lnTo>
                <a:lnTo>
                  <a:pt x="2581969" y="222174"/>
                </a:lnTo>
                <a:lnTo>
                  <a:pt x="2543765" y="193276"/>
                </a:lnTo>
                <a:lnTo>
                  <a:pt x="2505209" y="164823"/>
                </a:lnTo>
                <a:lnTo>
                  <a:pt x="2466306" y="136818"/>
                </a:lnTo>
                <a:lnTo>
                  <a:pt x="2427059" y="109265"/>
                </a:lnTo>
                <a:lnTo>
                  <a:pt x="2387473" y="82169"/>
                </a:lnTo>
                <a:lnTo>
                  <a:pt x="22592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759" y="1460957"/>
            <a:ext cx="2735580" cy="37141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20"/>
              </a:spcBef>
            </a:pP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Physical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Health</a:t>
            </a:r>
            <a:r>
              <a:rPr sz="4400" b="0" spc="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Mental 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Well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Being</a:t>
            </a:r>
            <a:r>
              <a:rPr sz="4400" b="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Primary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Schools.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92056" y="4497323"/>
            <a:ext cx="2042160" cy="2040889"/>
          </a:xfrm>
          <a:custGeom>
            <a:avLst/>
            <a:gdLst/>
            <a:ahLst/>
            <a:cxnLst/>
            <a:rect l="l" t="t" r="r" b="b"/>
            <a:pathLst>
              <a:path w="2042159" h="2040890">
                <a:moveTo>
                  <a:pt x="0" y="2040636"/>
                </a:moveTo>
                <a:lnTo>
                  <a:pt x="48205" y="2040078"/>
                </a:lnTo>
                <a:lnTo>
                  <a:pt x="96136" y="2038414"/>
                </a:lnTo>
                <a:lnTo>
                  <a:pt x="143781" y="2035656"/>
                </a:lnTo>
                <a:lnTo>
                  <a:pt x="191128" y="2031816"/>
                </a:lnTo>
                <a:lnTo>
                  <a:pt x="238165" y="2026907"/>
                </a:lnTo>
                <a:lnTo>
                  <a:pt x="284878" y="2020939"/>
                </a:lnTo>
                <a:lnTo>
                  <a:pt x="331257" y="2013927"/>
                </a:lnTo>
                <a:lnTo>
                  <a:pt x="377288" y="2005882"/>
                </a:lnTo>
                <a:lnTo>
                  <a:pt x="422959" y="1996815"/>
                </a:lnTo>
                <a:lnTo>
                  <a:pt x="468258" y="1986741"/>
                </a:lnTo>
                <a:lnTo>
                  <a:pt x="513174" y="1975670"/>
                </a:lnTo>
                <a:lnTo>
                  <a:pt x="557693" y="1963615"/>
                </a:lnTo>
                <a:lnTo>
                  <a:pt x="601803" y="1950588"/>
                </a:lnTo>
                <a:lnTo>
                  <a:pt x="645493" y="1936602"/>
                </a:lnTo>
                <a:lnTo>
                  <a:pt x="688749" y="1921669"/>
                </a:lnTo>
                <a:lnTo>
                  <a:pt x="731560" y="1905801"/>
                </a:lnTo>
                <a:lnTo>
                  <a:pt x="773913" y="1889010"/>
                </a:lnTo>
                <a:lnTo>
                  <a:pt x="815796" y="1871308"/>
                </a:lnTo>
                <a:lnTo>
                  <a:pt x="857198" y="1852708"/>
                </a:lnTo>
                <a:lnTo>
                  <a:pt x="898104" y="1833223"/>
                </a:lnTo>
                <a:lnTo>
                  <a:pt x="938504" y="1812863"/>
                </a:lnTo>
                <a:lnTo>
                  <a:pt x="978385" y="1791642"/>
                </a:lnTo>
                <a:lnTo>
                  <a:pt x="1017735" y="1769572"/>
                </a:lnTo>
                <a:lnTo>
                  <a:pt x="1056541" y="1746665"/>
                </a:lnTo>
                <a:lnTo>
                  <a:pt x="1094792" y="1722933"/>
                </a:lnTo>
                <a:lnTo>
                  <a:pt x="1132475" y="1698388"/>
                </a:lnTo>
                <a:lnTo>
                  <a:pt x="1169577" y="1673043"/>
                </a:lnTo>
                <a:lnTo>
                  <a:pt x="1206087" y="1646911"/>
                </a:lnTo>
                <a:lnTo>
                  <a:pt x="1241992" y="1620002"/>
                </a:lnTo>
                <a:lnTo>
                  <a:pt x="1277280" y="1592330"/>
                </a:lnTo>
                <a:lnTo>
                  <a:pt x="1311939" y="1563907"/>
                </a:lnTo>
                <a:lnTo>
                  <a:pt x="1345957" y="1534745"/>
                </a:lnTo>
                <a:lnTo>
                  <a:pt x="1379320" y="1504856"/>
                </a:lnTo>
                <a:lnTo>
                  <a:pt x="1412018" y="1474252"/>
                </a:lnTo>
                <a:lnTo>
                  <a:pt x="1444037" y="1442947"/>
                </a:lnTo>
                <a:lnTo>
                  <a:pt x="1475366" y="1410951"/>
                </a:lnTo>
                <a:lnTo>
                  <a:pt x="1505992" y="1378277"/>
                </a:lnTo>
                <a:lnTo>
                  <a:pt x="1535903" y="1344938"/>
                </a:lnTo>
                <a:lnTo>
                  <a:pt x="1565086" y="1310946"/>
                </a:lnTo>
                <a:lnTo>
                  <a:pt x="1593530" y="1276313"/>
                </a:lnTo>
                <a:lnTo>
                  <a:pt x="1621223" y="1241051"/>
                </a:lnTo>
                <a:lnTo>
                  <a:pt x="1648151" y="1205172"/>
                </a:lnTo>
                <a:lnTo>
                  <a:pt x="1674302" y="1168689"/>
                </a:lnTo>
                <a:lnTo>
                  <a:pt x="1699666" y="1131614"/>
                </a:lnTo>
                <a:lnTo>
                  <a:pt x="1724228" y="1093960"/>
                </a:lnTo>
                <a:lnTo>
                  <a:pt x="1747977" y="1055738"/>
                </a:lnTo>
                <a:lnTo>
                  <a:pt x="1770901" y="1016960"/>
                </a:lnTo>
                <a:lnTo>
                  <a:pt x="1792987" y="977640"/>
                </a:lnTo>
                <a:lnTo>
                  <a:pt x="1814224" y="937789"/>
                </a:lnTo>
                <a:lnTo>
                  <a:pt x="1834598" y="897419"/>
                </a:lnTo>
                <a:lnTo>
                  <a:pt x="1854098" y="856543"/>
                </a:lnTo>
                <a:lnTo>
                  <a:pt x="1872711" y="815173"/>
                </a:lnTo>
                <a:lnTo>
                  <a:pt x="1890425" y="773321"/>
                </a:lnTo>
                <a:lnTo>
                  <a:pt x="1907228" y="731000"/>
                </a:lnTo>
                <a:lnTo>
                  <a:pt x="1923108" y="688221"/>
                </a:lnTo>
                <a:lnTo>
                  <a:pt x="1938052" y="644998"/>
                </a:lnTo>
                <a:lnTo>
                  <a:pt x="1952048" y="601341"/>
                </a:lnTo>
                <a:lnTo>
                  <a:pt x="1965084" y="557265"/>
                </a:lnTo>
                <a:lnTo>
                  <a:pt x="1977148" y="512779"/>
                </a:lnTo>
                <a:lnTo>
                  <a:pt x="1988226" y="467898"/>
                </a:lnTo>
                <a:lnTo>
                  <a:pt x="1998308" y="422633"/>
                </a:lnTo>
                <a:lnTo>
                  <a:pt x="2007381" y="376997"/>
                </a:lnTo>
                <a:lnTo>
                  <a:pt x="2015432" y="331001"/>
                </a:lnTo>
                <a:lnTo>
                  <a:pt x="2022449" y="284658"/>
                </a:lnTo>
                <a:lnTo>
                  <a:pt x="2028421" y="237981"/>
                </a:lnTo>
                <a:lnTo>
                  <a:pt x="2033334" y="190980"/>
                </a:lnTo>
                <a:lnTo>
                  <a:pt x="2037177" y="143670"/>
                </a:lnTo>
                <a:lnTo>
                  <a:pt x="2039937" y="96062"/>
                </a:lnTo>
                <a:lnTo>
                  <a:pt x="2041602" y="48167"/>
                </a:lnTo>
                <a:lnTo>
                  <a:pt x="2042160" y="0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7296" y="628268"/>
            <a:ext cx="6712584" cy="54451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12065" indent="-228600">
              <a:lnSpc>
                <a:spcPct val="9000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The aim </a:t>
            </a:r>
            <a:r>
              <a:rPr sz="2200" b="1" spc="-5" dirty="0">
                <a:latin typeface="Calibri"/>
                <a:cs typeface="Calibri"/>
              </a:rPr>
              <a:t>of teaching </a:t>
            </a:r>
            <a:r>
              <a:rPr sz="2200" b="1" dirty="0">
                <a:latin typeface="Calibri"/>
                <a:cs typeface="Calibri"/>
              </a:rPr>
              <a:t>pupils </a:t>
            </a:r>
            <a:r>
              <a:rPr sz="2200" b="1" spc="-10" dirty="0">
                <a:latin typeface="Calibri"/>
                <a:cs typeface="Calibri"/>
              </a:rPr>
              <a:t>about </a:t>
            </a:r>
            <a:r>
              <a:rPr sz="2200" b="1" spc="-15" dirty="0">
                <a:latin typeface="Calibri"/>
                <a:cs typeface="Calibri"/>
              </a:rPr>
              <a:t>physical </a:t>
            </a:r>
            <a:r>
              <a:rPr sz="2200" b="1" spc="-5" dirty="0">
                <a:latin typeface="Calibri"/>
                <a:cs typeface="Calibri"/>
              </a:rPr>
              <a:t>health and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mental </a:t>
            </a:r>
            <a:r>
              <a:rPr sz="2200" b="1" spc="-5" dirty="0">
                <a:latin typeface="Calibri"/>
                <a:cs typeface="Calibri"/>
              </a:rPr>
              <a:t>wellbeing </a:t>
            </a:r>
            <a:r>
              <a:rPr sz="2200" b="1" spc="5" dirty="0">
                <a:latin typeface="Calibri"/>
                <a:cs typeface="Calibri"/>
              </a:rPr>
              <a:t>is </a:t>
            </a:r>
            <a:r>
              <a:rPr sz="2200" b="1" spc="-10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give </a:t>
            </a:r>
            <a:r>
              <a:rPr sz="2200" b="1" spc="-5" dirty="0">
                <a:latin typeface="Calibri"/>
                <a:cs typeface="Calibri"/>
              </a:rPr>
              <a:t>them </a:t>
            </a:r>
            <a:r>
              <a:rPr sz="2200" b="1" spc="-10" dirty="0">
                <a:latin typeface="Calibri"/>
                <a:cs typeface="Calibri"/>
              </a:rPr>
              <a:t>information they </a:t>
            </a:r>
            <a:r>
              <a:rPr sz="2200" b="1" spc="-5" dirty="0">
                <a:latin typeface="Calibri"/>
                <a:cs typeface="Calibri"/>
              </a:rPr>
              <a:t>need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to </a:t>
            </a:r>
            <a:r>
              <a:rPr sz="2200" b="1" spc="-20" dirty="0">
                <a:latin typeface="Calibri"/>
                <a:cs typeface="Calibri"/>
              </a:rPr>
              <a:t>make </a:t>
            </a:r>
            <a:r>
              <a:rPr sz="2200" b="1" spc="-10" dirty="0">
                <a:latin typeface="Calibri"/>
                <a:cs typeface="Calibri"/>
              </a:rPr>
              <a:t>good </a:t>
            </a:r>
            <a:r>
              <a:rPr sz="2200" b="1" dirty="0">
                <a:latin typeface="Calibri"/>
                <a:cs typeface="Calibri"/>
              </a:rPr>
              <a:t>decisions </a:t>
            </a:r>
            <a:r>
              <a:rPr sz="2200" b="1" spc="-10" dirty="0">
                <a:latin typeface="Calibri"/>
                <a:cs typeface="Calibri"/>
              </a:rPr>
              <a:t>about </a:t>
            </a:r>
            <a:r>
              <a:rPr sz="2200" b="1" dirty="0">
                <a:latin typeface="Calibri"/>
                <a:cs typeface="Calibri"/>
              </a:rPr>
              <a:t>their own </a:t>
            </a:r>
            <a:r>
              <a:rPr sz="2200" b="1" spc="-5" dirty="0">
                <a:latin typeface="Calibri"/>
                <a:cs typeface="Calibri"/>
              </a:rPr>
              <a:t>health and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wellbeing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clear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focus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on</a:t>
            </a:r>
            <a:r>
              <a:rPr sz="2200" spc="-5" dirty="0">
                <a:latin typeface="Calibri"/>
                <a:cs typeface="Calibri"/>
              </a:rPr>
              <a:t> reducing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stigma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attached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issues.</a:t>
            </a:r>
            <a:endParaRPr sz="2200">
              <a:latin typeface="Calibri"/>
              <a:cs typeface="Calibri"/>
            </a:endParaRPr>
          </a:p>
          <a:p>
            <a:pPr marL="241300" marR="12065" indent="-228600">
              <a:lnSpc>
                <a:spcPct val="9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5" dirty="0">
                <a:latin typeface="Calibri"/>
                <a:cs typeface="Calibri"/>
              </a:rPr>
              <a:t>In </a:t>
            </a:r>
            <a:r>
              <a:rPr sz="2200" b="1" dirty="0">
                <a:latin typeface="Calibri"/>
                <a:cs typeface="Calibri"/>
              </a:rPr>
              <a:t>primary </a:t>
            </a:r>
            <a:r>
              <a:rPr sz="2200" b="1" spc="-5" dirty="0">
                <a:latin typeface="Calibri"/>
                <a:cs typeface="Calibri"/>
              </a:rPr>
              <a:t>school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focus should be on teaching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characteristics of </a:t>
            </a:r>
            <a:r>
              <a:rPr sz="2200" b="1" spc="-10" dirty="0">
                <a:latin typeface="Calibri"/>
                <a:cs typeface="Calibri"/>
              </a:rPr>
              <a:t>good physical </a:t>
            </a:r>
            <a:r>
              <a:rPr sz="2200" b="1" spc="-5" dirty="0">
                <a:latin typeface="Calibri"/>
                <a:cs typeface="Calibri"/>
              </a:rPr>
              <a:t>health and </a:t>
            </a:r>
            <a:r>
              <a:rPr sz="2200" b="1" spc="-10" dirty="0">
                <a:latin typeface="Calibri"/>
                <a:cs typeface="Calibri"/>
              </a:rPr>
              <a:t>mental </a:t>
            </a:r>
            <a:r>
              <a:rPr sz="2200" b="1" spc="-5" dirty="0">
                <a:latin typeface="Calibri"/>
                <a:cs typeface="Calibri"/>
              </a:rPr>
              <a:t> wellbeing and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benefits of hobbies, </a:t>
            </a:r>
            <a:r>
              <a:rPr sz="2200" b="1" spc="-10" dirty="0">
                <a:latin typeface="Calibri"/>
                <a:cs typeface="Calibri"/>
              </a:rPr>
              <a:t>interests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participation </a:t>
            </a:r>
            <a:r>
              <a:rPr sz="2200" b="1" spc="5" dirty="0">
                <a:latin typeface="Calibri"/>
                <a:cs typeface="Calibri"/>
              </a:rPr>
              <a:t>in </a:t>
            </a:r>
            <a:r>
              <a:rPr sz="2200" b="1" dirty="0">
                <a:latin typeface="Calibri"/>
                <a:cs typeface="Calibri"/>
              </a:rPr>
              <a:t>their own </a:t>
            </a:r>
            <a:r>
              <a:rPr sz="2200" b="1" spc="5" dirty="0">
                <a:latin typeface="Calibri"/>
                <a:cs typeface="Calibri"/>
              </a:rPr>
              <a:t>communities</a:t>
            </a:r>
            <a:r>
              <a:rPr sz="2200" spc="5" dirty="0">
                <a:latin typeface="Calibri"/>
                <a:cs typeface="Calibri"/>
              </a:rPr>
              <a:t>.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dirty="0">
                <a:latin typeface="Calibri"/>
                <a:cs typeface="Calibri"/>
              </a:rPr>
              <a:t>embedding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principles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teachers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should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address </a:t>
            </a:r>
            <a:r>
              <a:rPr sz="2200" dirty="0">
                <a:latin typeface="Calibri"/>
                <a:cs typeface="Calibri"/>
              </a:rPr>
              <a:t> issues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isolation,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loneliness,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unhappiness,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bullying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negative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impacts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poor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wellbeing.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Physical </a:t>
            </a:r>
            <a:r>
              <a:rPr sz="2200" dirty="0">
                <a:latin typeface="Calibri"/>
                <a:cs typeface="Calibri"/>
              </a:rPr>
              <a:t>Health and </a:t>
            </a:r>
            <a:r>
              <a:rPr sz="2200" spc="-5" dirty="0">
                <a:latin typeface="Calibri"/>
                <a:cs typeface="Calibri"/>
              </a:rPr>
              <a:t>Mental </a:t>
            </a:r>
            <a:r>
              <a:rPr sz="2200" spc="-15" dirty="0">
                <a:latin typeface="Calibri"/>
                <a:cs typeface="Calibri"/>
              </a:rPr>
              <a:t>Well </a:t>
            </a:r>
            <a:r>
              <a:rPr sz="2200" dirty="0">
                <a:latin typeface="Calibri"/>
                <a:cs typeface="Calibri"/>
              </a:rPr>
              <a:t>Being </a:t>
            </a:r>
            <a:r>
              <a:rPr sz="2200" spc="-25" dirty="0">
                <a:latin typeface="Calibri"/>
                <a:cs typeface="Calibri"/>
              </a:rPr>
              <a:t>Teaching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Primary </a:t>
            </a:r>
            <a:r>
              <a:rPr sz="2200" spc="-5" dirty="0">
                <a:latin typeface="Calibri"/>
                <a:cs typeface="Calibri"/>
              </a:rPr>
              <a:t>include </a:t>
            </a:r>
            <a:r>
              <a:rPr sz="2200" dirty="0">
                <a:latin typeface="Calibri"/>
                <a:cs typeface="Calibri"/>
              </a:rPr>
              <a:t>learning </a:t>
            </a:r>
            <a:r>
              <a:rPr sz="2200" spc="-5" dirty="0">
                <a:latin typeface="Calibri"/>
                <a:cs typeface="Calibri"/>
              </a:rPr>
              <a:t>units around </a:t>
            </a:r>
            <a:r>
              <a:rPr sz="2200" b="1" spc="-15" dirty="0">
                <a:latin typeface="Calibri"/>
                <a:cs typeface="Calibri"/>
              </a:rPr>
              <a:t>Mental </a:t>
            </a:r>
            <a:r>
              <a:rPr sz="2200" b="1" spc="-5" dirty="0">
                <a:latin typeface="Calibri"/>
                <a:cs typeface="Calibri"/>
              </a:rPr>
              <a:t>Wellbeing,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Interner </a:t>
            </a:r>
            <a:r>
              <a:rPr sz="2200" b="1" spc="-20" dirty="0">
                <a:latin typeface="Calibri"/>
                <a:cs typeface="Calibri"/>
              </a:rPr>
              <a:t>Safety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dirty="0">
                <a:latin typeface="Calibri"/>
                <a:cs typeface="Calibri"/>
              </a:rPr>
              <a:t>Harms, </a:t>
            </a:r>
            <a:r>
              <a:rPr sz="2200" b="1" spc="-10" dirty="0">
                <a:latin typeface="Calibri"/>
                <a:cs typeface="Calibri"/>
              </a:rPr>
              <a:t>Physical </a:t>
            </a:r>
            <a:r>
              <a:rPr sz="2200" b="1" dirty="0">
                <a:latin typeface="Calibri"/>
                <a:cs typeface="Calibri"/>
              </a:rPr>
              <a:t>Health </a:t>
            </a:r>
            <a:r>
              <a:rPr sz="2200" b="1" spc="-5" dirty="0">
                <a:latin typeface="Calibri"/>
                <a:cs typeface="Calibri"/>
              </a:rPr>
              <a:t>and </a:t>
            </a:r>
            <a:r>
              <a:rPr sz="2200" b="1" dirty="0">
                <a:latin typeface="Calibri"/>
                <a:cs typeface="Calibri"/>
              </a:rPr>
              <a:t>Fitness,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Drugs/Alcohol/Tobacco/Basic </a:t>
            </a:r>
            <a:r>
              <a:rPr sz="2200" b="1" spc="-5" dirty="0">
                <a:latin typeface="Calibri"/>
                <a:cs typeface="Calibri"/>
              </a:rPr>
              <a:t>First </a:t>
            </a:r>
            <a:r>
              <a:rPr sz="2200" b="1" dirty="0">
                <a:latin typeface="Calibri"/>
                <a:cs typeface="Calibri"/>
              </a:rPr>
              <a:t>Aid/Changing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Adolescent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Body)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1885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Parent Consultation  on Relationships  and Sex Education (RSE)</vt:lpstr>
      <vt:lpstr>PowerPoint Presentation</vt:lpstr>
      <vt:lpstr>Parents &amp;  Carers</vt:lpstr>
      <vt:lpstr>PowerPoint Presentation</vt:lpstr>
      <vt:lpstr>Why the Curriculum is Changing….</vt:lpstr>
      <vt:lpstr>PowerPoint Presentation</vt:lpstr>
      <vt:lpstr>PowerPoint Presentation</vt:lpstr>
      <vt:lpstr>PowerPoint Presentation</vt:lpstr>
      <vt:lpstr>PowerPoint Presentation</vt:lpstr>
      <vt:lpstr>Overview of Teaching Expectations: Primary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 happens  next?</vt:lpstr>
      <vt:lpstr>Any questions? Please email the school office with any questions you have regarding the Relationship and Sex Education Policy. Our email is haxbyroadacademy@hr.ebor.academy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and Sex Education as Part of the Get Real Curriculum.</dc:title>
  <dc:creator>Dora</dc:creator>
  <cp:lastModifiedBy>Windows User</cp:lastModifiedBy>
  <cp:revision>4</cp:revision>
  <dcterms:created xsi:type="dcterms:W3CDTF">2021-06-16T11:26:01Z</dcterms:created>
  <dcterms:modified xsi:type="dcterms:W3CDTF">2021-06-18T09:38:04Z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2021-06-16T00:00:00Z</vt:filetime>
  </property>
</Properties>
</file>