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56" r:id="rId6"/>
    <p:sldId id="257" r:id="rId7"/>
    <p:sldId id="258" r:id="rId8"/>
    <p:sldId id="259" r:id="rId9"/>
    <p:sldId id="260" r:id="rId10"/>
    <p:sldId id="272" r:id="rId11"/>
    <p:sldId id="261" r:id="rId12"/>
    <p:sldId id="263" r:id="rId13"/>
    <p:sldId id="262" r:id="rId14"/>
    <p:sldId id="264" r:id="rId15"/>
    <p:sldId id="265" r:id="rId16"/>
    <p:sldId id="266" r:id="rId17"/>
    <p:sldId id="271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4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0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55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88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23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62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90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78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01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1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3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03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F94F5-AB49-49D1-9F17-A96D1E285BE0}" type="datetimeFigureOut">
              <a:rPr lang="en-GB" smtClean="0"/>
              <a:t>03/06/2020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F38A-2D91-4F93-9381-1F0A03D16C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42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tk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2" descr="C:\Users\YoYo Trust\BitTorrent Sync\Shared\Admin\Logos &amp; templates\Logos\YoYo 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2423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0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I wonder what the lady is </a:t>
            </a:r>
            <a:br>
              <a:rPr lang="en-GB" b="1" dirty="0" smtClean="0">
                <a:solidFill>
                  <a:schemeClr val="bg1"/>
                </a:solidFill>
              </a:rPr>
            </a:br>
            <a:r>
              <a:rPr lang="en-GB" b="1" dirty="0" smtClean="0">
                <a:solidFill>
                  <a:schemeClr val="bg1"/>
                </a:solidFill>
              </a:rPr>
              <a:t>going to do?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Wondering Why - Deborah Kristina - Medi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248400" cy="46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3048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The lady looked in the pages of every single book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looked behind the curtains and brushed away some dust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But </a:t>
            </a:r>
            <a:r>
              <a:rPr lang="en-GB" sz="2200" b="1" dirty="0">
                <a:solidFill>
                  <a:schemeClr val="bg1"/>
                </a:solidFill>
              </a:rPr>
              <a:t>there was no coin in the books or hiding in the curtains.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 </a:t>
            </a:r>
            <a:r>
              <a:rPr lang="en-GB" sz="2200" b="1" dirty="0">
                <a:solidFill>
                  <a:schemeClr val="bg1"/>
                </a:solidFill>
              </a:rPr>
              <a:t>woman sat and said “this coin is here I’m certain”!!!</a:t>
            </a:r>
          </a:p>
          <a:p>
            <a:r>
              <a:rPr lang="en-GB" sz="22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01" y="1913755"/>
            <a:ext cx="4571399" cy="304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1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609600"/>
            <a:ext cx="28956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sz="2200" b="1" dirty="0">
                <a:solidFill>
                  <a:schemeClr val="bg1"/>
                </a:solidFill>
              </a:rPr>
              <a:t>She looked all around the little room; she really didn’t have a clue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thought I need a cup of tea and then I’ll go and look again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As </a:t>
            </a:r>
            <a:r>
              <a:rPr lang="en-GB" sz="2200" b="1" dirty="0">
                <a:solidFill>
                  <a:schemeClr val="bg1"/>
                </a:solidFill>
              </a:rPr>
              <a:t>she lifted up her cup she thought she heard a little jangle!!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I </a:t>
            </a:r>
            <a:r>
              <a:rPr lang="en-GB" sz="2200" b="1" dirty="0">
                <a:solidFill>
                  <a:schemeClr val="bg1"/>
                </a:solidFill>
              </a:rPr>
              <a:t>wonder what’s in here I just wanted a cup of tea!!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799" y="1363168"/>
            <a:ext cx="5382985" cy="358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98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762000"/>
            <a:ext cx="3200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Then the woman scratched her head, did my coin grow legs!!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I’ll </a:t>
            </a:r>
            <a:r>
              <a:rPr lang="en-GB" sz="2200" b="1" dirty="0">
                <a:solidFill>
                  <a:schemeClr val="bg1"/>
                </a:solidFill>
              </a:rPr>
              <a:t>go and look somewhere else in another room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 </a:t>
            </a:r>
            <a:r>
              <a:rPr lang="en-GB" sz="2200" b="1" dirty="0">
                <a:solidFill>
                  <a:schemeClr val="bg1"/>
                </a:solidFill>
              </a:rPr>
              <a:t>lady left her living room and walked into the kitchen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There </a:t>
            </a:r>
            <a:r>
              <a:rPr lang="en-GB" sz="2200" b="1" dirty="0">
                <a:solidFill>
                  <a:schemeClr val="bg1"/>
                </a:solidFill>
              </a:rPr>
              <a:t>were lots of shiny things in here like her saucepans and her kettle.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776" y="1696569"/>
            <a:ext cx="4950638" cy="3301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24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533400"/>
            <a:ext cx="2895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 smtClean="0"/>
          </a:p>
          <a:p>
            <a:endParaRPr lang="en-GB" sz="2200" dirty="0"/>
          </a:p>
          <a:p>
            <a:r>
              <a:rPr lang="en-GB" sz="2200" b="1" dirty="0" smtClean="0">
                <a:solidFill>
                  <a:schemeClr val="bg1"/>
                </a:solidFill>
              </a:rPr>
              <a:t>The </a:t>
            </a:r>
            <a:r>
              <a:rPr lang="en-GB" sz="2200" b="1" dirty="0">
                <a:solidFill>
                  <a:schemeClr val="bg1"/>
                </a:solidFill>
              </a:rPr>
              <a:t>woman looked in her cup…and heard another jangle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 </a:t>
            </a:r>
            <a:r>
              <a:rPr lang="en-GB" sz="2200" b="1" dirty="0">
                <a:solidFill>
                  <a:schemeClr val="bg1"/>
                </a:solidFill>
              </a:rPr>
              <a:t>saw something shimmering and glimmering and shiny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Oh </a:t>
            </a:r>
            <a:r>
              <a:rPr lang="en-GB" sz="2200" b="1" dirty="0">
                <a:solidFill>
                  <a:schemeClr val="bg1"/>
                </a:solidFill>
              </a:rPr>
              <a:t>wow could it be my lost </a:t>
            </a:r>
            <a:r>
              <a:rPr lang="en-GB" sz="2200" b="1" dirty="0" smtClean="0">
                <a:solidFill>
                  <a:schemeClr val="bg1"/>
                </a:solidFill>
              </a:rPr>
              <a:t>coin?</a:t>
            </a:r>
            <a:endParaRPr lang="en-GB" sz="2200" b="1" dirty="0">
              <a:solidFill>
                <a:schemeClr val="bg1"/>
              </a:solidFill>
            </a:endParaRP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YIPPEEEEE </a:t>
            </a:r>
            <a:r>
              <a:rPr lang="en-GB" sz="2200" b="1" dirty="0">
                <a:solidFill>
                  <a:schemeClr val="bg1"/>
                </a:solidFill>
              </a:rPr>
              <a:t>she cheered my coin it’s found.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22" y="1524000"/>
            <a:ext cx="5256082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2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914400"/>
            <a:ext cx="2895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bg1"/>
                </a:solidFill>
              </a:rPr>
              <a:t>1,2,3,4,5,6,7,8,9,10 </a:t>
            </a:r>
            <a:r>
              <a:rPr lang="en-GB" sz="2200" b="1" dirty="0">
                <a:solidFill>
                  <a:schemeClr val="bg1"/>
                </a:solidFill>
              </a:rPr>
              <a:t>shiny coins sparkled in the sun.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1,2,3,4,5,6,7,8,9,10 </a:t>
            </a:r>
            <a:r>
              <a:rPr lang="en-GB" sz="2200" b="1" dirty="0">
                <a:solidFill>
                  <a:schemeClr val="bg1"/>
                </a:solidFill>
              </a:rPr>
              <a:t>shiny coins jangled in her hand.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1,2,3,4,5,6,7,8,9,10 </a:t>
            </a:r>
            <a:r>
              <a:rPr lang="en-GB" sz="2200" b="1" dirty="0">
                <a:solidFill>
                  <a:schemeClr val="bg1"/>
                </a:solidFill>
              </a:rPr>
              <a:t>shiny coins were a special treasure.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These </a:t>
            </a:r>
            <a:r>
              <a:rPr lang="en-GB" sz="2200" b="1" dirty="0">
                <a:solidFill>
                  <a:schemeClr val="bg1"/>
                </a:solidFill>
              </a:rPr>
              <a:t>ten coins were the only coins that she owned.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17674"/>
            <a:ext cx="5381139" cy="3877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09600"/>
            <a:ext cx="2819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Jesus told this parable to show us how much God loves.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We </a:t>
            </a:r>
            <a:r>
              <a:rPr lang="en-GB" sz="2200" b="1" dirty="0">
                <a:solidFill>
                  <a:schemeClr val="bg1"/>
                </a:solidFill>
              </a:rPr>
              <a:t>are the lost coin, and the woman is God.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God </a:t>
            </a:r>
            <a:r>
              <a:rPr lang="en-GB" sz="2200" b="1" dirty="0">
                <a:solidFill>
                  <a:schemeClr val="bg1"/>
                </a:solidFill>
              </a:rPr>
              <a:t>will take time to find us when we are lost.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And </a:t>
            </a:r>
            <a:r>
              <a:rPr lang="en-GB" sz="2200" b="1" dirty="0">
                <a:solidFill>
                  <a:schemeClr val="bg1"/>
                </a:solidFill>
              </a:rPr>
              <a:t>he will celebrate when are with Him again.</a:t>
            </a:r>
          </a:p>
          <a:p>
            <a:r>
              <a:rPr lang="en-GB" sz="2200" b="1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506956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2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Look up the website </a:t>
            </a:r>
            <a:r>
              <a:rPr lang="en-GB" b="1" dirty="0" smtClean="0">
                <a:solidFill>
                  <a:schemeClr val="bg1"/>
                </a:solidFill>
                <a:hlinkClick r:id="rId3"/>
              </a:rPr>
              <a:t>www.dltk.com</a:t>
            </a:r>
            <a:r>
              <a:rPr lang="en-GB" b="1" dirty="0" smtClean="0">
                <a:solidFill>
                  <a:schemeClr val="bg1"/>
                </a:solidFill>
              </a:rPr>
              <a:t> for lots of activities to this story.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519684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8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6096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I Spy…..I wonder if you can find the object in your classroom or at home beginning with the letter…..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2514600"/>
            <a:ext cx="6968066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23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2" name="Picture 2" descr="C:\Users\YoYo Trust\BitTorrent Sync\Shared\Admin\Logos &amp; templates\Logos\YoYo 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882423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1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ww.thesprucecrafts.com/thmb/gDbgMC4rcbFGTJbUGnmN66xFC1c=/1236x0/filters:no_upscale():max_bytes(150000):strip_icc():format(webp)/page-2-587906893df78c17b6a627b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938"/>
            <a:ext cx="5221760" cy="675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514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I wonder what your most important treasure is……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6" y="1676400"/>
            <a:ext cx="8080587" cy="4648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9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4000" dirty="0" smtClean="0"/>
              <a:t>The Lost Coin</a:t>
            </a:r>
            <a:endParaRPr lang="en-GB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Written by Marion </a:t>
            </a:r>
            <a:r>
              <a:rPr lang="en-GB" sz="2400" b="1" dirty="0" err="1" smtClean="0">
                <a:solidFill>
                  <a:schemeClr val="bg1"/>
                </a:solidFill>
              </a:rPr>
              <a:t>Barella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Illustrated by Jayne Pugsley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r="5579"/>
          <a:stretch>
            <a:fillRect/>
          </a:stretch>
        </p:blipFill>
        <p:spPr bwMode="auto"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39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838200"/>
            <a:ext cx="3429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 dirty="0" smtClean="0">
                <a:solidFill>
                  <a:schemeClr val="bg1"/>
                </a:solidFill>
              </a:rPr>
              <a:t>1,2,3,4,5,6,7,8,9,10 shiny coins sparkled in the sun.</a:t>
            </a:r>
          </a:p>
          <a:p>
            <a:pPr algn="ctr"/>
            <a:endParaRPr lang="en-GB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200" b="1" dirty="0" smtClean="0">
                <a:solidFill>
                  <a:schemeClr val="bg1"/>
                </a:solidFill>
              </a:rPr>
              <a:t>1,2,3,4,5,6,7,8,9,10 shiny coins jangled in her hand.</a:t>
            </a:r>
          </a:p>
          <a:p>
            <a:pPr algn="ctr"/>
            <a:endParaRPr lang="en-GB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200" b="1" dirty="0" smtClean="0">
                <a:solidFill>
                  <a:schemeClr val="bg1"/>
                </a:solidFill>
              </a:rPr>
              <a:t>1,2,3,4,5,6,7,8,9,10 shiny coins were a special treasure.</a:t>
            </a:r>
          </a:p>
          <a:p>
            <a:pPr algn="ctr"/>
            <a:endParaRPr lang="en-GB" sz="22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200" b="1" dirty="0" smtClean="0">
                <a:solidFill>
                  <a:schemeClr val="bg1"/>
                </a:solidFill>
              </a:rPr>
              <a:t>These ten coins were the only coins that she owned.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42209"/>
            <a:ext cx="4644505" cy="3346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76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685800"/>
            <a:ext cx="29718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2200" b="1" dirty="0">
                <a:solidFill>
                  <a:schemeClr val="bg1"/>
                </a:solidFill>
              </a:rPr>
              <a:t>There once was a lady who had 10 coins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kept them safe in her home upon a little shelf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And </a:t>
            </a:r>
            <a:r>
              <a:rPr lang="en-GB" sz="2200" b="1" dirty="0">
                <a:solidFill>
                  <a:schemeClr val="bg1"/>
                </a:solidFill>
              </a:rPr>
              <a:t>every now and then she liked to count her coins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counted from number one, and up to number ten.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4570505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5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" y="762000"/>
            <a:ext cx="2514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bg1"/>
                </a:solidFill>
              </a:rPr>
              <a:t>One day the lady thought I’ll count my coins today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To </a:t>
            </a:r>
            <a:r>
              <a:rPr lang="en-GB" sz="2200" b="1" dirty="0">
                <a:solidFill>
                  <a:schemeClr val="bg1"/>
                </a:solidFill>
              </a:rPr>
              <a:t>make sure they are safe and then I’ll put them away.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started to count from one. </a:t>
            </a:r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But something </a:t>
            </a:r>
            <a:r>
              <a:rPr lang="en-GB" sz="2200" b="1" dirty="0">
                <a:solidFill>
                  <a:schemeClr val="bg1"/>
                </a:solidFill>
              </a:rPr>
              <a:t>was wrong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1</a:t>
            </a:r>
            <a:r>
              <a:rPr lang="en-GB" sz="2200" b="1" dirty="0">
                <a:solidFill>
                  <a:schemeClr val="bg1"/>
                </a:solidFill>
              </a:rPr>
              <a:t>, 2,3,4,5,6,7,8,9  shiny coins.  Where is number 10?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981200"/>
            <a:ext cx="4552651" cy="3036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471055"/>
            <a:ext cx="2819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200" dirty="0" smtClean="0"/>
          </a:p>
          <a:p>
            <a:r>
              <a:rPr lang="en-GB" sz="2200" b="1" dirty="0" smtClean="0">
                <a:solidFill>
                  <a:schemeClr val="bg1"/>
                </a:solidFill>
              </a:rPr>
              <a:t>The </a:t>
            </a:r>
            <a:r>
              <a:rPr lang="en-GB" sz="2200" b="1" dirty="0">
                <a:solidFill>
                  <a:schemeClr val="bg1"/>
                </a:solidFill>
              </a:rPr>
              <a:t>lady checked the bag, and then she checked the table.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Then </a:t>
            </a:r>
            <a:r>
              <a:rPr lang="en-GB" sz="2200" b="1" dirty="0">
                <a:solidFill>
                  <a:schemeClr val="bg1"/>
                </a:solidFill>
              </a:rPr>
              <a:t>she got onto her knees and looked in every corner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She </a:t>
            </a:r>
            <a:r>
              <a:rPr lang="en-GB" sz="2200" b="1" dirty="0">
                <a:solidFill>
                  <a:schemeClr val="bg1"/>
                </a:solidFill>
              </a:rPr>
              <a:t>looked in every bag and in the pockets of her clothes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But </a:t>
            </a:r>
            <a:r>
              <a:rPr lang="en-GB" sz="2200" b="1" dirty="0">
                <a:solidFill>
                  <a:schemeClr val="bg1"/>
                </a:solidFill>
              </a:rPr>
              <a:t>the lost coin could not be found was it lost forever?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97598"/>
            <a:ext cx="5370343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79949E31-A98C-479D-BD91-06B3C842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609600"/>
            <a:ext cx="2895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 smtClean="0">
                <a:solidFill>
                  <a:schemeClr val="bg1"/>
                </a:solidFill>
              </a:rPr>
              <a:t>She decided to count the coins again just to check her maths.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But it was the same as before she counted from one to nine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The poor lady was just so sad, she began to cry.</a:t>
            </a:r>
          </a:p>
          <a:p>
            <a:endParaRPr lang="en-GB" sz="2200" b="1" dirty="0" smtClean="0">
              <a:solidFill>
                <a:schemeClr val="bg1"/>
              </a:solidFill>
            </a:endParaRPr>
          </a:p>
          <a:p>
            <a:r>
              <a:rPr lang="en-GB" sz="2200" b="1" dirty="0" smtClean="0">
                <a:solidFill>
                  <a:schemeClr val="bg1"/>
                </a:solidFill>
              </a:rPr>
              <a:t>Oh what am I going to do about my poor lost coin?</a:t>
            </a:r>
            <a:endParaRPr lang="en-GB" sz="22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18523"/>
            <a:ext cx="5027554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8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551</Words>
  <Application>Microsoft Office PowerPoint</Application>
  <PresentationFormat>On-screen Show (4:3)</PresentationFormat>
  <Paragraphs>92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I wonder what your most important treasure is……</vt:lpstr>
      <vt:lpstr>The Lost Coin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wonder what the lady is  going to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up the website www.dltk.com for lots of activities to this story.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YoYo Trust</dc:creator>
  <cp:lastModifiedBy>YoYo Trust</cp:lastModifiedBy>
  <cp:revision>9</cp:revision>
  <dcterms:created xsi:type="dcterms:W3CDTF">2020-06-03T04:26:12Z</dcterms:created>
  <dcterms:modified xsi:type="dcterms:W3CDTF">2020-06-03T05:53:22Z</dcterms:modified>
</cp:coreProperties>
</file>